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E04D31-6A6A-49BB-979C-270EAE112F2E}" type="datetimeFigureOut">
              <a:rPr lang="en-US" smtClean="0"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908CF-FC6D-4EFC-9660-FA9CA1E52E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46.png"/><Relationship Id="rId21" Type="http://schemas.openxmlformats.org/officeDocument/2006/relationships/image" Target="../media/image51.png"/><Relationship Id="rId42" Type="http://schemas.openxmlformats.org/officeDocument/2006/relationships/image" Target="../media/image72.png"/><Relationship Id="rId47" Type="http://schemas.openxmlformats.org/officeDocument/2006/relationships/image" Target="../media/image77.png"/><Relationship Id="rId63" Type="http://schemas.openxmlformats.org/officeDocument/2006/relationships/image" Target="../media/image93.png"/><Relationship Id="rId68" Type="http://schemas.openxmlformats.org/officeDocument/2006/relationships/image" Target="../media/image98.png"/><Relationship Id="rId84" Type="http://schemas.openxmlformats.org/officeDocument/2006/relationships/image" Target="../media/image113.png"/><Relationship Id="rId89" Type="http://schemas.openxmlformats.org/officeDocument/2006/relationships/image" Target="../media/image118.png"/><Relationship Id="rId112" Type="http://schemas.openxmlformats.org/officeDocument/2006/relationships/image" Target="../media/image141.png"/><Relationship Id="rId133" Type="http://schemas.openxmlformats.org/officeDocument/2006/relationships/image" Target="../media/image161.png"/><Relationship Id="rId138" Type="http://schemas.openxmlformats.org/officeDocument/2006/relationships/image" Target="../media/image166.png"/><Relationship Id="rId154" Type="http://schemas.openxmlformats.org/officeDocument/2006/relationships/image" Target="../media/image182.png"/><Relationship Id="rId159" Type="http://schemas.openxmlformats.org/officeDocument/2006/relationships/image" Target="../media/image187.png"/><Relationship Id="rId175" Type="http://schemas.openxmlformats.org/officeDocument/2006/relationships/image" Target="../media/image203.png"/><Relationship Id="rId170" Type="http://schemas.openxmlformats.org/officeDocument/2006/relationships/image" Target="../media/image198.png"/><Relationship Id="rId191" Type="http://schemas.openxmlformats.org/officeDocument/2006/relationships/image" Target="../media/image219.png"/><Relationship Id="rId196" Type="http://schemas.openxmlformats.org/officeDocument/2006/relationships/image" Target="../media/image224.png"/><Relationship Id="rId16" Type="http://schemas.openxmlformats.org/officeDocument/2006/relationships/image" Target="../media/image46.png"/><Relationship Id="rId107" Type="http://schemas.openxmlformats.org/officeDocument/2006/relationships/image" Target="../media/image136.png"/><Relationship Id="rId11" Type="http://schemas.openxmlformats.org/officeDocument/2006/relationships/image" Target="../media/image41.png"/><Relationship Id="rId32" Type="http://schemas.openxmlformats.org/officeDocument/2006/relationships/image" Target="../media/image62.png"/><Relationship Id="rId37" Type="http://schemas.openxmlformats.org/officeDocument/2006/relationships/image" Target="../media/image67.png"/><Relationship Id="rId53" Type="http://schemas.openxmlformats.org/officeDocument/2006/relationships/image" Target="../media/image83.png"/><Relationship Id="rId58" Type="http://schemas.openxmlformats.org/officeDocument/2006/relationships/image" Target="../media/image88.png"/><Relationship Id="rId74" Type="http://schemas.openxmlformats.org/officeDocument/2006/relationships/image" Target="../media/image104.png"/><Relationship Id="rId79" Type="http://schemas.openxmlformats.org/officeDocument/2006/relationships/image" Target="../media/image12.png"/><Relationship Id="rId102" Type="http://schemas.openxmlformats.org/officeDocument/2006/relationships/image" Target="../media/image131.png"/><Relationship Id="rId123" Type="http://schemas.openxmlformats.org/officeDocument/2006/relationships/image" Target="../media/image152.png"/><Relationship Id="rId128" Type="http://schemas.openxmlformats.org/officeDocument/2006/relationships/image" Target="../media/image156.png"/><Relationship Id="rId144" Type="http://schemas.openxmlformats.org/officeDocument/2006/relationships/image" Target="../media/image172.png"/><Relationship Id="rId149" Type="http://schemas.openxmlformats.org/officeDocument/2006/relationships/image" Target="../media/image177.png"/><Relationship Id="rId5" Type="http://schemas.openxmlformats.org/officeDocument/2006/relationships/image" Target="../media/image35.png"/><Relationship Id="rId90" Type="http://schemas.openxmlformats.org/officeDocument/2006/relationships/image" Target="../media/image119.png"/><Relationship Id="rId95" Type="http://schemas.openxmlformats.org/officeDocument/2006/relationships/image" Target="../media/image124.png"/><Relationship Id="rId160" Type="http://schemas.openxmlformats.org/officeDocument/2006/relationships/image" Target="../media/image188.png"/><Relationship Id="rId165" Type="http://schemas.openxmlformats.org/officeDocument/2006/relationships/image" Target="../media/image193.png"/><Relationship Id="rId181" Type="http://schemas.openxmlformats.org/officeDocument/2006/relationships/image" Target="../media/image209.png"/><Relationship Id="rId186" Type="http://schemas.openxmlformats.org/officeDocument/2006/relationships/image" Target="../media/image214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43" Type="http://schemas.openxmlformats.org/officeDocument/2006/relationships/image" Target="../media/image73.png"/><Relationship Id="rId48" Type="http://schemas.openxmlformats.org/officeDocument/2006/relationships/image" Target="../media/image78.png"/><Relationship Id="rId64" Type="http://schemas.openxmlformats.org/officeDocument/2006/relationships/image" Target="../media/image94.png"/><Relationship Id="rId69" Type="http://schemas.openxmlformats.org/officeDocument/2006/relationships/image" Target="../media/image99.png"/><Relationship Id="rId113" Type="http://schemas.openxmlformats.org/officeDocument/2006/relationships/image" Target="../media/image142.png"/><Relationship Id="rId118" Type="http://schemas.openxmlformats.org/officeDocument/2006/relationships/image" Target="../media/image147.png"/><Relationship Id="rId134" Type="http://schemas.openxmlformats.org/officeDocument/2006/relationships/image" Target="../media/image162.png"/><Relationship Id="rId139" Type="http://schemas.openxmlformats.org/officeDocument/2006/relationships/image" Target="../media/image167.png"/><Relationship Id="rId80" Type="http://schemas.openxmlformats.org/officeDocument/2006/relationships/image" Target="../media/image109.png"/><Relationship Id="rId85" Type="http://schemas.openxmlformats.org/officeDocument/2006/relationships/image" Target="../media/image114.png"/><Relationship Id="rId150" Type="http://schemas.openxmlformats.org/officeDocument/2006/relationships/image" Target="../media/image178.png"/><Relationship Id="rId155" Type="http://schemas.openxmlformats.org/officeDocument/2006/relationships/image" Target="../media/image183.png"/><Relationship Id="rId171" Type="http://schemas.openxmlformats.org/officeDocument/2006/relationships/image" Target="../media/image199.png"/><Relationship Id="rId176" Type="http://schemas.openxmlformats.org/officeDocument/2006/relationships/image" Target="../media/image204.png"/><Relationship Id="rId192" Type="http://schemas.openxmlformats.org/officeDocument/2006/relationships/image" Target="../media/image220.png"/><Relationship Id="rId197" Type="http://schemas.openxmlformats.org/officeDocument/2006/relationships/image" Target="../media/image225.png"/><Relationship Id="rId12" Type="http://schemas.openxmlformats.org/officeDocument/2006/relationships/image" Target="../media/image42.png"/><Relationship Id="rId17" Type="http://schemas.openxmlformats.org/officeDocument/2006/relationships/image" Target="../media/image47.png"/><Relationship Id="rId33" Type="http://schemas.openxmlformats.org/officeDocument/2006/relationships/image" Target="../media/image63.png"/><Relationship Id="rId38" Type="http://schemas.openxmlformats.org/officeDocument/2006/relationships/image" Target="../media/image68.png"/><Relationship Id="rId59" Type="http://schemas.openxmlformats.org/officeDocument/2006/relationships/image" Target="../media/image89.png"/><Relationship Id="rId103" Type="http://schemas.openxmlformats.org/officeDocument/2006/relationships/image" Target="../media/image132.png"/><Relationship Id="rId108" Type="http://schemas.openxmlformats.org/officeDocument/2006/relationships/image" Target="../media/image137.png"/><Relationship Id="rId124" Type="http://schemas.openxmlformats.org/officeDocument/2006/relationships/image" Target="../media/image153.png"/><Relationship Id="rId129" Type="http://schemas.openxmlformats.org/officeDocument/2006/relationships/image" Target="../media/image157.png"/><Relationship Id="rId54" Type="http://schemas.openxmlformats.org/officeDocument/2006/relationships/image" Target="../media/image84.png"/><Relationship Id="rId70" Type="http://schemas.openxmlformats.org/officeDocument/2006/relationships/image" Target="../media/image100.png"/><Relationship Id="rId75" Type="http://schemas.openxmlformats.org/officeDocument/2006/relationships/image" Target="../media/image105.png"/><Relationship Id="rId91" Type="http://schemas.openxmlformats.org/officeDocument/2006/relationships/image" Target="../media/image120.png"/><Relationship Id="rId96" Type="http://schemas.openxmlformats.org/officeDocument/2006/relationships/image" Target="../media/image125.png"/><Relationship Id="rId140" Type="http://schemas.openxmlformats.org/officeDocument/2006/relationships/image" Target="../media/image168.png"/><Relationship Id="rId145" Type="http://schemas.openxmlformats.org/officeDocument/2006/relationships/image" Target="../media/image173.png"/><Relationship Id="rId161" Type="http://schemas.openxmlformats.org/officeDocument/2006/relationships/image" Target="../media/image189.png"/><Relationship Id="rId166" Type="http://schemas.openxmlformats.org/officeDocument/2006/relationships/image" Target="../media/image194.png"/><Relationship Id="rId182" Type="http://schemas.openxmlformats.org/officeDocument/2006/relationships/image" Target="../media/image210.png"/><Relationship Id="rId187" Type="http://schemas.openxmlformats.org/officeDocument/2006/relationships/image" Target="../media/image2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49" Type="http://schemas.openxmlformats.org/officeDocument/2006/relationships/image" Target="../media/image79.png"/><Relationship Id="rId114" Type="http://schemas.openxmlformats.org/officeDocument/2006/relationships/image" Target="../media/image143.png"/><Relationship Id="rId119" Type="http://schemas.openxmlformats.org/officeDocument/2006/relationships/image" Target="../media/image148.png"/><Relationship Id="rId44" Type="http://schemas.openxmlformats.org/officeDocument/2006/relationships/image" Target="../media/image74.png"/><Relationship Id="rId60" Type="http://schemas.openxmlformats.org/officeDocument/2006/relationships/image" Target="../media/image90.png"/><Relationship Id="rId65" Type="http://schemas.openxmlformats.org/officeDocument/2006/relationships/image" Target="../media/image95.png"/><Relationship Id="rId81" Type="http://schemas.openxmlformats.org/officeDocument/2006/relationships/image" Target="../media/image110.png"/><Relationship Id="rId86" Type="http://schemas.openxmlformats.org/officeDocument/2006/relationships/image" Target="../media/image115.png"/><Relationship Id="rId130" Type="http://schemas.openxmlformats.org/officeDocument/2006/relationships/image" Target="../media/image158.png"/><Relationship Id="rId135" Type="http://schemas.openxmlformats.org/officeDocument/2006/relationships/image" Target="../media/image163.png"/><Relationship Id="rId151" Type="http://schemas.openxmlformats.org/officeDocument/2006/relationships/image" Target="../media/image179.png"/><Relationship Id="rId156" Type="http://schemas.openxmlformats.org/officeDocument/2006/relationships/image" Target="../media/image184.png"/><Relationship Id="rId177" Type="http://schemas.openxmlformats.org/officeDocument/2006/relationships/image" Target="../media/image205.png"/><Relationship Id="rId172" Type="http://schemas.openxmlformats.org/officeDocument/2006/relationships/image" Target="../media/image200.png"/><Relationship Id="rId193" Type="http://schemas.openxmlformats.org/officeDocument/2006/relationships/image" Target="../media/image221.png"/><Relationship Id="rId13" Type="http://schemas.openxmlformats.org/officeDocument/2006/relationships/image" Target="../media/image43.png"/><Relationship Id="rId18" Type="http://schemas.openxmlformats.org/officeDocument/2006/relationships/image" Target="../media/image48.png"/><Relationship Id="rId39" Type="http://schemas.openxmlformats.org/officeDocument/2006/relationships/image" Target="../media/image69.png"/><Relationship Id="rId109" Type="http://schemas.openxmlformats.org/officeDocument/2006/relationships/image" Target="../media/image138.png"/><Relationship Id="rId34" Type="http://schemas.openxmlformats.org/officeDocument/2006/relationships/image" Target="../media/image64.png"/><Relationship Id="rId50" Type="http://schemas.openxmlformats.org/officeDocument/2006/relationships/image" Target="../media/image80.png"/><Relationship Id="rId55" Type="http://schemas.openxmlformats.org/officeDocument/2006/relationships/image" Target="../media/image85.png"/><Relationship Id="rId76" Type="http://schemas.openxmlformats.org/officeDocument/2006/relationships/image" Target="../media/image106.png"/><Relationship Id="rId97" Type="http://schemas.openxmlformats.org/officeDocument/2006/relationships/image" Target="../media/image126.png"/><Relationship Id="rId104" Type="http://schemas.openxmlformats.org/officeDocument/2006/relationships/image" Target="../media/image133.png"/><Relationship Id="rId120" Type="http://schemas.openxmlformats.org/officeDocument/2006/relationships/image" Target="../media/image149.png"/><Relationship Id="rId125" Type="http://schemas.openxmlformats.org/officeDocument/2006/relationships/image" Target="../media/image2.png"/><Relationship Id="rId141" Type="http://schemas.openxmlformats.org/officeDocument/2006/relationships/image" Target="../media/image169.png"/><Relationship Id="rId146" Type="http://schemas.openxmlformats.org/officeDocument/2006/relationships/image" Target="../media/image174.png"/><Relationship Id="rId167" Type="http://schemas.openxmlformats.org/officeDocument/2006/relationships/image" Target="../media/image195.png"/><Relationship Id="rId188" Type="http://schemas.openxmlformats.org/officeDocument/2006/relationships/image" Target="../media/image216.png"/><Relationship Id="rId7" Type="http://schemas.openxmlformats.org/officeDocument/2006/relationships/image" Target="../media/image37.png"/><Relationship Id="rId71" Type="http://schemas.openxmlformats.org/officeDocument/2006/relationships/image" Target="../media/image101.png"/><Relationship Id="rId92" Type="http://schemas.openxmlformats.org/officeDocument/2006/relationships/image" Target="../media/image121.png"/><Relationship Id="rId162" Type="http://schemas.openxmlformats.org/officeDocument/2006/relationships/image" Target="../media/image190.png"/><Relationship Id="rId183" Type="http://schemas.openxmlformats.org/officeDocument/2006/relationships/image" Target="../media/image211.png"/><Relationship Id="rId2" Type="http://schemas.openxmlformats.org/officeDocument/2006/relationships/image" Target="../media/image32.png"/><Relationship Id="rId29" Type="http://schemas.openxmlformats.org/officeDocument/2006/relationships/image" Target="../media/image59.png"/><Relationship Id="rId24" Type="http://schemas.openxmlformats.org/officeDocument/2006/relationships/image" Target="../media/image54.png"/><Relationship Id="rId40" Type="http://schemas.openxmlformats.org/officeDocument/2006/relationships/image" Target="../media/image70.png"/><Relationship Id="rId45" Type="http://schemas.openxmlformats.org/officeDocument/2006/relationships/image" Target="../media/image75.png"/><Relationship Id="rId66" Type="http://schemas.openxmlformats.org/officeDocument/2006/relationships/image" Target="../media/image96.png"/><Relationship Id="rId87" Type="http://schemas.openxmlformats.org/officeDocument/2006/relationships/image" Target="../media/image116.png"/><Relationship Id="rId110" Type="http://schemas.openxmlformats.org/officeDocument/2006/relationships/image" Target="../media/image139.png"/><Relationship Id="rId115" Type="http://schemas.openxmlformats.org/officeDocument/2006/relationships/image" Target="../media/image144.png"/><Relationship Id="rId131" Type="http://schemas.openxmlformats.org/officeDocument/2006/relationships/image" Target="../media/image159.png"/><Relationship Id="rId136" Type="http://schemas.openxmlformats.org/officeDocument/2006/relationships/image" Target="../media/image164.png"/><Relationship Id="rId157" Type="http://schemas.openxmlformats.org/officeDocument/2006/relationships/image" Target="../media/image185.png"/><Relationship Id="rId178" Type="http://schemas.openxmlformats.org/officeDocument/2006/relationships/image" Target="../media/image206.png"/><Relationship Id="rId61" Type="http://schemas.openxmlformats.org/officeDocument/2006/relationships/image" Target="../media/image91.png"/><Relationship Id="rId82" Type="http://schemas.openxmlformats.org/officeDocument/2006/relationships/image" Target="../media/image111.png"/><Relationship Id="rId152" Type="http://schemas.openxmlformats.org/officeDocument/2006/relationships/image" Target="../media/image180.png"/><Relationship Id="rId173" Type="http://schemas.openxmlformats.org/officeDocument/2006/relationships/image" Target="../media/image201.png"/><Relationship Id="rId194" Type="http://schemas.openxmlformats.org/officeDocument/2006/relationships/image" Target="../media/image222.png"/><Relationship Id="rId19" Type="http://schemas.openxmlformats.org/officeDocument/2006/relationships/image" Target="../media/image49.png"/><Relationship Id="rId14" Type="http://schemas.openxmlformats.org/officeDocument/2006/relationships/image" Target="../media/image44.png"/><Relationship Id="rId30" Type="http://schemas.openxmlformats.org/officeDocument/2006/relationships/image" Target="../media/image60.png"/><Relationship Id="rId35" Type="http://schemas.openxmlformats.org/officeDocument/2006/relationships/image" Target="../media/image65.png"/><Relationship Id="rId56" Type="http://schemas.openxmlformats.org/officeDocument/2006/relationships/image" Target="../media/image86.png"/><Relationship Id="rId77" Type="http://schemas.openxmlformats.org/officeDocument/2006/relationships/image" Target="../media/image107.png"/><Relationship Id="rId100" Type="http://schemas.openxmlformats.org/officeDocument/2006/relationships/image" Target="../media/image129.png"/><Relationship Id="rId105" Type="http://schemas.openxmlformats.org/officeDocument/2006/relationships/image" Target="../media/image134.png"/><Relationship Id="rId126" Type="http://schemas.openxmlformats.org/officeDocument/2006/relationships/image" Target="../media/image154.png"/><Relationship Id="rId147" Type="http://schemas.openxmlformats.org/officeDocument/2006/relationships/image" Target="../media/image175.png"/><Relationship Id="rId168" Type="http://schemas.openxmlformats.org/officeDocument/2006/relationships/image" Target="../media/image196.png"/><Relationship Id="rId8" Type="http://schemas.openxmlformats.org/officeDocument/2006/relationships/image" Target="../media/image38.png"/><Relationship Id="rId51" Type="http://schemas.openxmlformats.org/officeDocument/2006/relationships/image" Target="../media/image81.png"/><Relationship Id="rId72" Type="http://schemas.openxmlformats.org/officeDocument/2006/relationships/image" Target="../media/image102.png"/><Relationship Id="rId93" Type="http://schemas.openxmlformats.org/officeDocument/2006/relationships/image" Target="../media/image122.png"/><Relationship Id="rId98" Type="http://schemas.openxmlformats.org/officeDocument/2006/relationships/image" Target="../media/image127.png"/><Relationship Id="rId121" Type="http://schemas.openxmlformats.org/officeDocument/2006/relationships/image" Target="../media/image150.png"/><Relationship Id="rId142" Type="http://schemas.openxmlformats.org/officeDocument/2006/relationships/image" Target="../media/image170.png"/><Relationship Id="rId163" Type="http://schemas.openxmlformats.org/officeDocument/2006/relationships/image" Target="../media/image191.png"/><Relationship Id="rId184" Type="http://schemas.openxmlformats.org/officeDocument/2006/relationships/image" Target="../media/image212.png"/><Relationship Id="rId189" Type="http://schemas.openxmlformats.org/officeDocument/2006/relationships/image" Target="../media/image217.png"/><Relationship Id="rId3" Type="http://schemas.openxmlformats.org/officeDocument/2006/relationships/image" Target="../media/image33.png"/><Relationship Id="rId25" Type="http://schemas.openxmlformats.org/officeDocument/2006/relationships/image" Target="../media/image55.png"/><Relationship Id="rId46" Type="http://schemas.openxmlformats.org/officeDocument/2006/relationships/image" Target="../media/image76.png"/><Relationship Id="rId67" Type="http://schemas.openxmlformats.org/officeDocument/2006/relationships/image" Target="../media/image97.png"/><Relationship Id="rId116" Type="http://schemas.openxmlformats.org/officeDocument/2006/relationships/image" Target="../media/image145.png"/><Relationship Id="rId137" Type="http://schemas.openxmlformats.org/officeDocument/2006/relationships/image" Target="../media/image165.png"/><Relationship Id="rId158" Type="http://schemas.openxmlformats.org/officeDocument/2006/relationships/image" Target="../media/image186.png"/><Relationship Id="rId20" Type="http://schemas.openxmlformats.org/officeDocument/2006/relationships/image" Target="../media/image50.png"/><Relationship Id="rId41" Type="http://schemas.openxmlformats.org/officeDocument/2006/relationships/image" Target="../media/image71.png"/><Relationship Id="rId62" Type="http://schemas.openxmlformats.org/officeDocument/2006/relationships/image" Target="../media/image92.png"/><Relationship Id="rId83" Type="http://schemas.openxmlformats.org/officeDocument/2006/relationships/image" Target="../media/image112.png"/><Relationship Id="rId88" Type="http://schemas.openxmlformats.org/officeDocument/2006/relationships/image" Target="../media/image117.png"/><Relationship Id="rId111" Type="http://schemas.openxmlformats.org/officeDocument/2006/relationships/image" Target="../media/image140.png"/><Relationship Id="rId132" Type="http://schemas.openxmlformats.org/officeDocument/2006/relationships/image" Target="../media/image160.png"/><Relationship Id="rId153" Type="http://schemas.openxmlformats.org/officeDocument/2006/relationships/image" Target="../media/image181.png"/><Relationship Id="rId174" Type="http://schemas.openxmlformats.org/officeDocument/2006/relationships/image" Target="../media/image202.png"/><Relationship Id="rId179" Type="http://schemas.openxmlformats.org/officeDocument/2006/relationships/image" Target="../media/image207.png"/><Relationship Id="rId195" Type="http://schemas.openxmlformats.org/officeDocument/2006/relationships/image" Target="../media/image223.png"/><Relationship Id="rId190" Type="http://schemas.openxmlformats.org/officeDocument/2006/relationships/image" Target="../media/image218.png"/><Relationship Id="rId15" Type="http://schemas.openxmlformats.org/officeDocument/2006/relationships/image" Target="../media/image45.png"/><Relationship Id="rId36" Type="http://schemas.openxmlformats.org/officeDocument/2006/relationships/image" Target="../media/image66.png"/><Relationship Id="rId57" Type="http://schemas.openxmlformats.org/officeDocument/2006/relationships/image" Target="../media/image87.png"/><Relationship Id="rId106" Type="http://schemas.openxmlformats.org/officeDocument/2006/relationships/image" Target="../media/image135.png"/><Relationship Id="rId127" Type="http://schemas.openxmlformats.org/officeDocument/2006/relationships/image" Target="../media/image155.png"/><Relationship Id="rId10" Type="http://schemas.openxmlformats.org/officeDocument/2006/relationships/image" Target="../media/image40.png"/><Relationship Id="rId31" Type="http://schemas.openxmlformats.org/officeDocument/2006/relationships/image" Target="../media/image61.png"/><Relationship Id="rId52" Type="http://schemas.openxmlformats.org/officeDocument/2006/relationships/image" Target="../media/image82.png"/><Relationship Id="rId73" Type="http://schemas.openxmlformats.org/officeDocument/2006/relationships/image" Target="../media/image103.png"/><Relationship Id="rId78" Type="http://schemas.openxmlformats.org/officeDocument/2006/relationships/image" Target="../media/image108.png"/><Relationship Id="rId94" Type="http://schemas.openxmlformats.org/officeDocument/2006/relationships/image" Target="../media/image123.png"/><Relationship Id="rId99" Type="http://schemas.openxmlformats.org/officeDocument/2006/relationships/image" Target="../media/image128.png"/><Relationship Id="rId101" Type="http://schemas.openxmlformats.org/officeDocument/2006/relationships/image" Target="../media/image130.png"/><Relationship Id="rId122" Type="http://schemas.openxmlformats.org/officeDocument/2006/relationships/image" Target="../media/image151.png"/><Relationship Id="rId143" Type="http://schemas.openxmlformats.org/officeDocument/2006/relationships/image" Target="../media/image171.png"/><Relationship Id="rId148" Type="http://schemas.openxmlformats.org/officeDocument/2006/relationships/image" Target="../media/image176.png"/><Relationship Id="rId164" Type="http://schemas.openxmlformats.org/officeDocument/2006/relationships/image" Target="../media/image192.png"/><Relationship Id="rId169" Type="http://schemas.openxmlformats.org/officeDocument/2006/relationships/image" Target="../media/image197.png"/><Relationship Id="rId185" Type="http://schemas.openxmlformats.org/officeDocument/2006/relationships/image" Target="../media/image213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Relationship Id="rId180" Type="http://schemas.openxmlformats.org/officeDocument/2006/relationships/image" Target="../media/image208.png"/><Relationship Id="rId26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337.png"/><Relationship Id="rId21" Type="http://schemas.openxmlformats.org/officeDocument/2006/relationships/image" Target="../media/image243.png"/><Relationship Id="rId42" Type="http://schemas.openxmlformats.org/officeDocument/2006/relationships/image" Target="../media/image264.png"/><Relationship Id="rId47" Type="http://schemas.openxmlformats.org/officeDocument/2006/relationships/image" Target="../media/image269.png"/><Relationship Id="rId63" Type="http://schemas.openxmlformats.org/officeDocument/2006/relationships/image" Target="../media/image284.png"/><Relationship Id="rId68" Type="http://schemas.openxmlformats.org/officeDocument/2006/relationships/image" Target="../media/image289.png"/><Relationship Id="rId84" Type="http://schemas.openxmlformats.org/officeDocument/2006/relationships/image" Target="../media/image305.png"/><Relationship Id="rId89" Type="http://schemas.openxmlformats.org/officeDocument/2006/relationships/image" Target="../media/image310.png"/><Relationship Id="rId112" Type="http://schemas.openxmlformats.org/officeDocument/2006/relationships/image" Target="../media/image77.png"/><Relationship Id="rId133" Type="http://schemas.openxmlformats.org/officeDocument/2006/relationships/image" Target="../media/image353.png"/><Relationship Id="rId138" Type="http://schemas.openxmlformats.org/officeDocument/2006/relationships/image" Target="../media/image358.png"/><Relationship Id="rId154" Type="http://schemas.openxmlformats.org/officeDocument/2006/relationships/image" Target="../media/image374.png"/><Relationship Id="rId159" Type="http://schemas.openxmlformats.org/officeDocument/2006/relationships/image" Target="../media/image379.png"/><Relationship Id="rId175" Type="http://schemas.openxmlformats.org/officeDocument/2006/relationships/image" Target="../media/image394.png"/><Relationship Id="rId170" Type="http://schemas.openxmlformats.org/officeDocument/2006/relationships/image" Target="../media/image389.png"/><Relationship Id="rId191" Type="http://schemas.openxmlformats.org/officeDocument/2006/relationships/image" Target="../media/image410.png"/><Relationship Id="rId16" Type="http://schemas.openxmlformats.org/officeDocument/2006/relationships/image" Target="../media/image239.png"/><Relationship Id="rId107" Type="http://schemas.openxmlformats.org/officeDocument/2006/relationships/image" Target="../media/image328.png"/><Relationship Id="rId11" Type="http://schemas.openxmlformats.org/officeDocument/2006/relationships/image" Target="../media/image12.png"/><Relationship Id="rId32" Type="http://schemas.openxmlformats.org/officeDocument/2006/relationships/image" Target="../media/image254.png"/><Relationship Id="rId37" Type="http://schemas.openxmlformats.org/officeDocument/2006/relationships/image" Target="../media/image259.png"/><Relationship Id="rId53" Type="http://schemas.openxmlformats.org/officeDocument/2006/relationships/image" Target="../media/image275.png"/><Relationship Id="rId58" Type="http://schemas.openxmlformats.org/officeDocument/2006/relationships/image" Target="../media/image279.png"/><Relationship Id="rId74" Type="http://schemas.openxmlformats.org/officeDocument/2006/relationships/image" Target="../media/image295.png"/><Relationship Id="rId79" Type="http://schemas.openxmlformats.org/officeDocument/2006/relationships/image" Target="../media/image300.png"/><Relationship Id="rId102" Type="http://schemas.openxmlformats.org/officeDocument/2006/relationships/image" Target="../media/image323.png"/><Relationship Id="rId123" Type="http://schemas.openxmlformats.org/officeDocument/2006/relationships/image" Target="../media/image343.png"/><Relationship Id="rId128" Type="http://schemas.openxmlformats.org/officeDocument/2006/relationships/image" Target="../media/image348.png"/><Relationship Id="rId144" Type="http://schemas.openxmlformats.org/officeDocument/2006/relationships/image" Target="../media/image364.png"/><Relationship Id="rId149" Type="http://schemas.openxmlformats.org/officeDocument/2006/relationships/image" Target="../media/image369.png"/><Relationship Id="rId5" Type="http://schemas.openxmlformats.org/officeDocument/2006/relationships/image" Target="../media/image229.png"/><Relationship Id="rId90" Type="http://schemas.openxmlformats.org/officeDocument/2006/relationships/image" Target="../media/image311.png"/><Relationship Id="rId95" Type="http://schemas.openxmlformats.org/officeDocument/2006/relationships/image" Target="../media/image316.png"/><Relationship Id="rId160" Type="http://schemas.openxmlformats.org/officeDocument/2006/relationships/image" Target="../media/image380.png"/><Relationship Id="rId165" Type="http://schemas.openxmlformats.org/officeDocument/2006/relationships/image" Target="../media/image384.png"/><Relationship Id="rId181" Type="http://schemas.openxmlformats.org/officeDocument/2006/relationships/image" Target="../media/image400.png"/><Relationship Id="rId186" Type="http://schemas.openxmlformats.org/officeDocument/2006/relationships/image" Target="../media/image405.png"/><Relationship Id="rId22" Type="http://schemas.openxmlformats.org/officeDocument/2006/relationships/image" Target="../media/image244.png"/><Relationship Id="rId27" Type="http://schemas.openxmlformats.org/officeDocument/2006/relationships/image" Target="../media/image249.png"/><Relationship Id="rId43" Type="http://schemas.openxmlformats.org/officeDocument/2006/relationships/image" Target="../media/image265.png"/><Relationship Id="rId48" Type="http://schemas.openxmlformats.org/officeDocument/2006/relationships/image" Target="../media/image270.png"/><Relationship Id="rId64" Type="http://schemas.openxmlformats.org/officeDocument/2006/relationships/image" Target="../media/image285.png"/><Relationship Id="rId69" Type="http://schemas.openxmlformats.org/officeDocument/2006/relationships/image" Target="../media/image290.png"/><Relationship Id="rId113" Type="http://schemas.openxmlformats.org/officeDocument/2006/relationships/image" Target="../media/image333.png"/><Relationship Id="rId118" Type="http://schemas.openxmlformats.org/officeDocument/2006/relationships/image" Target="../media/image338.png"/><Relationship Id="rId134" Type="http://schemas.openxmlformats.org/officeDocument/2006/relationships/image" Target="../media/image354.png"/><Relationship Id="rId139" Type="http://schemas.openxmlformats.org/officeDocument/2006/relationships/image" Target="../media/image359.png"/><Relationship Id="rId80" Type="http://schemas.openxmlformats.org/officeDocument/2006/relationships/image" Target="../media/image301.png"/><Relationship Id="rId85" Type="http://schemas.openxmlformats.org/officeDocument/2006/relationships/image" Target="../media/image306.png"/><Relationship Id="rId150" Type="http://schemas.openxmlformats.org/officeDocument/2006/relationships/image" Target="../media/image370.png"/><Relationship Id="rId155" Type="http://schemas.openxmlformats.org/officeDocument/2006/relationships/image" Target="../media/image375.png"/><Relationship Id="rId171" Type="http://schemas.openxmlformats.org/officeDocument/2006/relationships/image" Target="../media/image390.png"/><Relationship Id="rId176" Type="http://schemas.openxmlformats.org/officeDocument/2006/relationships/image" Target="../media/image395.png"/><Relationship Id="rId192" Type="http://schemas.openxmlformats.org/officeDocument/2006/relationships/image" Target="../media/image411.png"/><Relationship Id="rId12" Type="http://schemas.openxmlformats.org/officeDocument/2006/relationships/image" Target="../media/image235.png"/><Relationship Id="rId17" Type="http://schemas.openxmlformats.org/officeDocument/2006/relationships/image" Target="../media/image240.png"/><Relationship Id="rId33" Type="http://schemas.openxmlformats.org/officeDocument/2006/relationships/image" Target="../media/image255.png"/><Relationship Id="rId38" Type="http://schemas.openxmlformats.org/officeDocument/2006/relationships/image" Target="../media/image260.png"/><Relationship Id="rId59" Type="http://schemas.openxmlformats.org/officeDocument/2006/relationships/image" Target="../media/image280.png"/><Relationship Id="rId103" Type="http://schemas.openxmlformats.org/officeDocument/2006/relationships/image" Target="../media/image324.png"/><Relationship Id="rId108" Type="http://schemas.openxmlformats.org/officeDocument/2006/relationships/image" Target="../media/image329.png"/><Relationship Id="rId124" Type="http://schemas.openxmlformats.org/officeDocument/2006/relationships/image" Target="../media/image344.png"/><Relationship Id="rId129" Type="http://schemas.openxmlformats.org/officeDocument/2006/relationships/image" Target="../media/image349.png"/><Relationship Id="rId54" Type="http://schemas.openxmlformats.org/officeDocument/2006/relationships/image" Target="../media/image276.png"/><Relationship Id="rId70" Type="http://schemas.openxmlformats.org/officeDocument/2006/relationships/image" Target="../media/image291.png"/><Relationship Id="rId75" Type="http://schemas.openxmlformats.org/officeDocument/2006/relationships/image" Target="../media/image296.png"/><Relationship Id="rId91" Type="http://schemas.openxmlformats.org/officeDocument/2006/relationships/image" Target="../media/image312.png"/><Relationship Id="rId96" Type="http://schemas.openxmlformats.org/officeDocument/2006/relationships/image" Target="../media/image317.png"/><Relationship Id="rId140" Type="http://schemas.openxmlformats.org/officeDocument/2006/relationships/image" Target="../media/image360.png"/><Relationship Id="rId145" Type="http://schemas.openxmlformats.org/officeDocument/2006/relationships/image" Target="../media/image365.png"/><Relationship Id="rId161" Type="http://schemas.openxmlformats.org/officeDocument/2006/relationships/image" Target="../media/image381.png"/><Relationship Id="rId166" Type="http://schemas.openxmlformats.org/officeDocument/2006/relationships/image" Target="../media/image385.png"/><Relationship Id="rId182" Type="http://schemas.openxmlformats.org/officeDocument/2006/relationships/image" Target="../media/image401.png"/><Relationship Id="rId187" Type="http://schemas.openxmlformats.org/officeDocument/2006/relationships/image" Target="../media/image40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0.png"/><Relationship Id="rId23" Type="http://schemas.openxmlformats.org/officeDocument/2006/relationships/image" Target="../media/image245.png"/><Relationship Id="rId28" Type="http://schemas.openxmlformats.org/officeDocument/2006/relationships/image" Target="../media/image250.png"/><Relationship Id="rId49" Type="http://schemas.openxmlformats.org/officeDocument/2006/relationships/image" Target="../media/image271.png"/><Relationship Id="rId114" Type="http://schemas.openxmlformats.org/officeDocument/2006/relationships/image" Target="../media/image334.png"/><Relationship Id="rId119" Type="http://schemas.openxmlformats.org/officeDocument/2006/relationships/image" Target="../media/image339.png"/><Relationship Id="rId44" Type="http://schemas.openxmlformats.org/officeDocument/2006/relationships/image" Target="../media/image266.png"/><Relationship Id="rId60" Type="http://schemas.openxmlformats.org/officeDocument/2006/relationships/image" Target="../media/image281.png"/><Relationship Id="rId65" Type="http://schemas.openxmlformats.org/officeDocument/2006/relationships/image" Target="../media/image286.png"/><Relationship Id="rId81" Type="http://schemas.openxmlformats.org/officeDocument/2006/relationships/image" Target="../media/image302.png"/><Relationship Id="rId86" Type="http://schemas.openxmlformats.org/officeDocument/2006/relationships/image" Target="../media/image307.png"/><Relationship Id="rId130" Type="http://schemas.openxmlformats.org/officeDocument/2006/relationships/image" Target="../media/image350.png"/><Relationship Id="rId135" Type="http://schemas.openxmlformats.org/officeDocument/2006/relationships/image" Target="../media/image355.png"/><Relationship Id="rId151" Type="http://schemas.openxmlformats.org/officeDocument/2006/relationships/image" Target="../media/image371.png"/><Relationship Id="rId156" Type="http://schemas.openxmlformats.org/officeDocument/2006/relationships/image" Target="../media/image376.png"/><Relationship Id="rId177" Type="http://schemas.openxmlformats.org/officeDocument/2006/relationships/image" Target="../media/image396.png"/><Relationship Id="rId172" Type="http://schemas.openxmlformats.org/officeDocument/2006/relationships/image" Target="../media/image391.png"/><Relationship Id="rId193" Type="http://schemas.openxmlformats.org/officeDocument/2006/relationships/image" Target="../media/image412.png"/><Relationship Id="rId13" Type="http://schemas.openxmlformats.org/officeDocument/2006/relationships/image" Target="../media/image236.png"/><Relationship Id="rId18" Type="http://schemas.openxmlformats.org/officeDocument/2006/relationships/image" Target="../media/image93.png"/><Relationship Id="rId39" Type="http://schemas.openxmlformats.org/officeDocument/2006/relationships/image" Target="../media/image261.png"/><Relationship Id="rId109" Type="http://schemas.openxmlformats.org/officeDocument/2006/relationships/image" Target="../media/image330.png"/><Relationship Id="rId34" Type="http://schemas.openxmlformats.org/officeDocument/2006/relationships/image" Target="../media/image256.png"/><Relationship Id="rId50" Type="http://schemas.openxmlformats.org/officeDocument/2006/relationships/image" Target="../media/image272.png"/><Relationship Id="rId55" Type="http://schemas.openxmlformats.org/officeDocument/2006/relationships/image" Target="../media/image277.png"/><Relationship Id="rId76" Type="http://schemas.openxmlformats.org/officeDocument/2006/relationships/image" Target="../media/image297.png"/><Relationship Id="rId97" Type="http://schemas.openxmlformats.org/officeDocument/2006/relationships/image" Target="../media/image318.png"/><Relationship Id="rId104" Type="http://schemas.openxmlformats.org/officeDocument/2006/relationships/image" Target="../media/image325.png"/><Relationship Id="rId120" Type="http://schemas.openxmlformats.org/officeDocument/2006/relationships/image" Target="../media/image340.png"/><Relationship Id="rId125" Type="http://schemas.openxmlformats.org/officeDocument/2006/relationships/image" Target="../media/image345.png"/><Relationship Id="rId141" Type="http://schemas.openxmlformats.org/officeDocument/2006/relationships/image" Target="../media/image361.png"/><Relationship Id="rId146" Type="http://schemas.openxmlformats.org/officeDocument/2006/relationships/image" Target="../media/image366.png"/><Relationship Id="rId167" Type="http://schemas.openxmlformats.org/officeDocument/2006/relationships/image" Target="../media/image386.png"/><Relationship Id="rId188" Type="http://schemas.openxmlformats.org/officeDocument/2006/relationships/image" Target="../media/image407.png"/><Relationship Id="rId7" Type="http://schemas.openxmlformats.org/officeDocument/2006/relationships/image" Target="../media/image231.png"/><Relationship Id="rId71" Type="http://schemas.openxmlformats.org/officeDocument/2006/relationships/image" Target="../media/image292.png"/><Relationship Id="rId92" Type="http://schemas.openxmlformats.org/officeDocument/2006/relationships/image" Target="../media/image313.png"/><Relationship Id="rId162" Type="http://schemas.openxmlformats.org/officeDocument/2006/relationships/image" Target="../media/image382.png"/><Relationship Id="rId183" Type="http://schemas.openxmlformats.org/officeDocument/2006/relationships/image" Target="../media/image402.png"/><Relationship Id="rId2" Type="http://schemas.openxmlformats.org/officeDocument/2006/relationships/image" Target="../media/image226.png"/><Relationship Id="rId29" Type="http://schemas.openxmlformats.org/officeDocument/2006/relationships/image" Target="../media/image251.png"/><Relationship Id="rId24" Type="http://schemas.openxmlformats.org/officeDocument/2006/relationships/image" Target="../media/image246.png"/><Relationship Id="rId40" Type="http://schemas.openxmlformats.org/officeDocument/2006/relationships/image" Target="../media/image262.png"/><Relationship Id="rId45" Type="http://schemas.openxmlformats.org/officeDocument/2006/relationships/image" Target="../media/image267.png"/><Relationship Id="rId66" Type="http://schemas.openxmlformats.org/officeDocument/2006/relationships/image" Target="../media/image287.png"/><Relationship Id="rId87" Type="http://schemas.openxmlformats.org/officeDocument/2006/relationships/image" Target="../media/image308.png"/><Relationship Id="rId110" Type="http://schemas.openxmlformats.org/officeDocument/2006/relationships/image" Target="../media/image331.png"/><Relationship Id="rId115" Type="http://schemas.openxmlformats.org/officeDocument/2006/relationships/image" Target="../media/image335.png"/><Relationship Id="rId131" Type="http://schemas.openxmlformats.org/officeDocument/2006/relationships/image" Target="../media/image351.png"/><Relationship Id="rId136" Type="http://schemas.openxmlformats.org/officeDocument/2006/relationships/image" Target="../media/image356.png"/><Relationship Id="rId157" Type="http://schemas.openxmlformats.org/officeDocument/2006/relationships/image" Target="../media/image377.png"/><Relationship Id="rId178" Type="http://schemas.openxmlformats.org/officeDocument/2006/relationships/image" Target="../media/image397.png"/><Relationship Id="rId61" Type="http://schemas.openxmlformats.org/officeDocument/2006/relationships/image" Target="../media/image282.png"/><Relationship Id="rId82" Type="http://schemas.openxmlformats.org/officeDocument/2006/relationships/image" Target="../media/image303.png"/><Relationship Id="rId152" Type="http://schemas.openxmlformats.org/officeDocument/2006/relationships/image" Target="../media/image372.png"/><Relationship Id="rId173" Type="http://schemas.openxmlformats.org/officeDocument/2006/relationships/image" Target="../media/image392.png"/><Relationship Id="rId19" Type="http://schemas.openxmlformats.org/officeDocument/2006/relationships/image" Target="../media/image241.png"/><Relationship Id="rId14" Type="http://schemas.openxmlformats.org/officeDocument/2006/relationships/image" Target="../media/image237.png"/><Relationship Id="rId30" Type="http://schemas.openxmlformats.org/officeDocument/2006/relationships/image" Target="../media/image252.png"/><Relationship Id="rId35" Type="http://schemas.openxmlformats.org/officeDocument/2006/relationships/image" Target="../media/image257.png"/><Relationship Id="rId56" Type="http://schemas.openxmlformats.org/officeDocument/2006/relationships/image" Target="../media/image2.png"/><Relationship Id="rId77" Type="http://schemas.openxmlformats.org/officeDocument/2006/relationships/image" Target="../media/image298.png"/><Relationship Id="rId100" Type="http://schemas.openxmlformats.org/officeDocument/2006/relationships/image" Target="../media/image321.png"/><Relationship Id="rId105" Type="http://schemas.openxmlformats.org/officeDocument/2006/relationships/image" Target="../media/image326.png"/><Relationship Id="rId126" Type="http://schemas.openxmlformats.org/officeDocument/2006/relationships/image" Target="../media/image346.png"/><Relationship Id="rId147" Type="http://schemas.openxmlformats.org/officeDocument/2006/relationships/image" Target="../media/image367.png"/><Relationship Id="rId168" Type="http://schemas.openxmlformats.org/officeDocument/2006/relationships/image" Target="../media/image387.png"/><Relationship Id="rId8" Type="http://schemas.openxmlformats.org/officeDocument/2006/relationships/image" Target="../media/image232.png"/><Relationship Id="rId51" Type="http://schemas.openxmlformats.org/officeDocument/2006/relationships/image" Target="../media/image273.png"/><Relationship Id="rId72" Type="http://schemas.openxmlformats.org/officeDocument/2006/relationships/image" Target="../media/image293.png"/><Relationship Id="rId93" Type="http://schemas.openxmlformats.org/officeDocument/2006/relationships/image" Target="../media/image314.png"/><Relationship Id="rId98" Type="http://schemas.openxmlformats.org/officeDocument/2006/relationships/image" Target="../media/image319.png"/><Relationship Id="rId121" Type="http://schemas.openxmlformats.org/officeDocument/2006/relationships/image" Target="../media/image341.png"/><Relationship Id="rId142" Type="http://schemas.openxmlformats.org/officeDocument/2006/relationships/image" Target="../media/image362.png"/><Relationship Id="rId163" Type="http://schemas.openxmlformats.org/officeDocument/2006/relationships/image" Target="../media/image78.png"/><Relationship Id="rId184" Type="http://schemas.openxmlformats.org/officeDocument/2006/relationships/image" Target="../media/image403.png"/><Relationship Id="rId189" Type="http://schemas.openxmlformats.org/officeDocument/2006/relationships/image" Target="../media/image408.png"/><Relationship Id="rId3" Type="http://schemas.openxmlformats.org/officeDocument/2006/relationships/image" Target="../media/image227.png"/><Relationship Id="rId25" Type="http://schemas.openxmlformats.org/officeDocument/2006/relationships/image" Target="../media/image247.png"/><Relationship Id="rId46" Type="http://schemas.openxmlformats.org/officeDocument/2006/relationships/image" Target="../media/image268.png"/><Relationship Id="rId67" Type="http://schemas.openxmlformats.org/officeDocument/2006/relationships/image" Target="../media/image288.png"/><Relationship Id="rId116" Type="http://schemas.openxmlformats.org/officeDocument/2006/relationships/image" Target="../media/image336.png"/><Relationship Id="rId137" Type="http://schemas.openxmlformats.org/officeDocument/2006/relationships/image" Target="../media/image357.png"/><Relationship Id="rId158" Type="http://schemas.openxmlformats.org/officeDocument/2006/relationships/image" Target="../media/image378.png"/><Relationship Id="rId20" Type="http://schemas.openxmlformats.org/officeDocument/2006/relationships/image" Target="../media/image242.png"/><Relationship Id="rId41" Type="http://schemas.openxmlformats.org/officeDocument/2006/relationships/image" Target="../media/image263.png"/><Relationship Id="rId62" Type="http://schemas.openxmlformats.org/officeDocument/2006/relationships/image" Target="../media/image283.png"/><Relationship Id="rId83" Type="http://schemas.openxmlformats.org/officeDocument/2006/relationships/image" Target="../media/image304.png"/><Relationship Id="rId88" Type="http://schemas.openxmlformats.org/officeDocument/2006/relationships/image" Target="../media/image309.png"/><Relationship Id="rId111" Type="http://schemas.openxmlformats.org/officeDocument/2006/relationships/image" Target="../media/image332.png"/><Relationship Id="rId132" Type="http://schemas.openxmlformats.org/officeDocument/2006/relationships/image" Target="../media/image352.png"/><Relationship Id="rId153" Type="http://schemas.openxmlformats.org/officeDocument/2006/relationships/image" Target="../media/image373.png"/><Relationship Id="rId174" Type="http://schemas.openxmlformats.org/officeDocument/2006/relationships/image" Target="../media/image393.png"/><Relationship Id="rId179" Type="http://schemas.openxmlformats.org/officeDocument/2006/relationships/image" Target="../media/image398.png"/><Relationship Id="rId190" Type="http://schemas.openxmlformats.org/officeDocument/2006/relationships/image" Target="../media/image409.png"/><Relationship Id="rId15" Type="http://schemas.openxmlformats.org/officeDocument/2006/relationships/image" Target="../media/image238.png"/><Relationship Id="rId36" Type="http://schemas.openxmlformats.org/officeDocument/2006/relationships/image" Target="../media/image258.png"/><Relationship Id="rId57" Type="http://schemas.openxmlformats.org/officeDocument/2006/relationships/image" Target="../media/image278.png"/><Relationship Id="rId106" Type="http://schemas.openxmlformats.org/officeDocument/2006/relationships/image" Target="../media/image327.png"/><Relationship Id="rId127" Type="http://schemas.openxmlformats.org/officeDocument/2006/relationships/image" Target="../media/image347.png"/><Relationship Id="rId10" Type="http://schemas.openxmlformats.org/officeDocument/2006/relationships/image" Target="../media/image234.png"/><Relationship Id="rId31" Type="http://schemas.openxmlformats.org/officeDocument/2006/relationships/image" Target="../media/image253.png"/><Relationship Id="rId52" Type="http://schemas.openxmlformats.org/officeDocument/2006/relationships/image" Target="../media/image274.png"/><Relationship Id="rId73" Type="http://schemas.openxmlformats.org/officeDocument/2006/relationships/image" Target="../media/image294.png"/><Relationship Id="rId78" Type="http://schemas.openxmlformats.org/officeDocument/2006/relationships/image" Target="../media/image299.png"/><Relationship Id="rId94" Type="http://schemas.openxmlformats.org/officeDocument/2006/relationships/image" Target="../media/image315.png"/><Relationship Id="rId99" Type="http://schemas.openxmlformats.org/officeDocument/2006/relationships/image" Target="../media/image320.png"/><Relationship Id="rId101" Type="http://schemas.openxmlformats.org/officeDocument/2006/relationships/image" Target="../media/image322.png"/><Relationship Id="rId122" Type="http://schemas.openxmlformats.org/officeDocument/2006/relationships/image" Target="../media/image342.png"/><Relationship Id="rId143" Type="http://schemas.openxmlformats.org/officeDocument/2006/relationships/image" Target="../media/image363.png"/><Relationship Id="rId148" Type="http://schemas.openxmlformats.org/officeDocument/2006/relationships/image" Target="../media/image368.png"/><Relationship Id="rId164" Type="http://schemas.openxmlformats.org/officeDocument/2006/relationships/image" Target="../media/image383.png"/><Relationship Id="rId169" Type="http://schemas.openxmlformats.org/officeDocument/2006/relationships/image" Target="../media/image388.png"/><Relationship Id="rId185" Type="http://schemas.openxmlformats.org/officeDocument/2006/relationships/image" Target="../media/image404.png"/><Relationship Id="rId4" Type="http://schemas.openxmlformats.org/officeDocument/2006/relationships/image" Target="../media/image228.png"/><Relationship Id="rId9" Type="http://schemas.openxmlformats.org/officeDocument/2006/relationships/image" Target="../media/image233.png"/><Relationship Id="rId180" Type="http://schemas.openxmlformats.org/officeDocument/2006/relationships/image" Target="../media/image399.png"/><Relationship Id="rId26" Type="http://schemas.openxmlformats.org/officeDocument/2006/relationships/image" Target="../media/image248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4.png"/><Relationship Id="rId18" Type="http://schemas.openxmlformats.org/officeDocument/2006/relationships/image" Target="../media/image429.png"/><Relationship Id="rId26" Type="http://schemas.openxmlformats.org/officeDocument/2006/relationships/image" Target="../media/image437.png"/><Relationship Id="rId39" Type="http://schemas.openxmlformats.org/officeDocument/2006/relationships/image" Target="../media/image449.png"/><Relationship Id="rId21" Type="http://schemas.openxmlformats.org/officeDocument/2006/relationships/image" Target="../media/image432.png"/><Relationship Id="rId34" Type="http://schemas.openxmlformats.org/officeDocument/2006/relationships/image" Target="../media/image445.png"/><Relationship Id="rId42" Type="http://schemas.openxmlformats.org/officeDocument/2006/relationships/image" Target="../media/image452.png"/><Relationship Id="rId47" Type="http://schemas.openxmlformats.org/officeDocument/2006/relationships/image" Target="../media/image457.png"/><Relationship Id="rId50" Type="http://schemas.openxmlformats.org/officeDocument/2006/relationships/image" Target="../media/image460.png"/><Relationship Id="rId55" Type="http://schemas.openxmlformats.org/officeDocument/2006/relationships/image" Target="../media/image465.png"/><Relationship Id="rId63" Type="http://schemas.openxmlformats.org/officeDocument/2006/relationships/image" Target="../media/image473.png"/><Relationship Id="rId68" Type="http://schemas.openxmlformats.org/officeDocument/2006/relationships/image" Target="../media/image478.png"/><Relationship Id="rId76" Type="http://schemas.openxmlformats.org/officeDocument/2006/relationships/image" Target="../media/image486.png"/><Relationship Id="rId7" Type="http://schemas.openxmlformats.org/officeDocument/2006/relationships/image" Target="../media/image418.png"/><Relationship Id="rId71" Type="http://schemas.openxmlformats.org/officeDocument/2006/relationships/image" Target="../media/image481.png"/><Relationship Id="rId2" Type="http://schemas.openxmlformats.org/officeDocument/2006/relationships/image" Target="../media/image413.png"/><Relationship Id="rId16" Type="http://schemas.openxmlformats.org/officeDocument/2006/relationships/image" Target="../media/image427.png"/><Relationship Id="rId29" Type="http://schemas.openxmlformats.org/officeDocument/2006/relationships/image" Target="../media/image440.png"/><Relationship Id="rId11" Type="http://schemas.openxmlformats.org/officeDocument/2006/relationships/image" Target="../media/image422.png"/><Relationship Id="rId24" Type="http://schemas.openxmlformats.org/officeDocument/2006/relationships/image" Target="../media/image435.png"/><Relationship Id="rId32" Type="http://schemas.openxmlformats.org/officeDocument/2006/relationships/image" Target="../media/image443.png"/><Relationship Id="rId37" Type="http://schemas.openxmlformats.org/officeDocument/2006/relationships/image" Target="../media/image448.png"/><Relationship Id="rId40" Type="http://schemas.openxmlformats.org/officeDocument/2006/relationships/image" Target="../media/image450.png"/><Relationship Id="rId45" Type="http://schemas.openxmlformats.org/officeDocument/2006/relationships/image" Target="../media/image455.png"/><Relationship Id="rId53" Type="http://schemas.openxmlformats.org/officeDocument/2006/relationships/image" Target="../media/image463.png"/><Relationship Id="rId58" Type="http://schemas.openxmlformats.org/officeDocument/2006/relationships/image" Target="../media/image468.png"/><Relationship Id="rId66" Type="http://schemas.openxmlformats.org/officeDocument/2006/relationships/image" Target="../media/image476.png"/><Relationship Id="rId74" Type="http://schemas.openxmlformats.org/officeDocument/2006/relationships/image" Target="../media/image484.png"/><Relationship Id="rId5" Type="http://schemas.openxmlformats.org/officeDocument/2006/relationships/image" Target="../media/image416.png"/><Relationship Id="rId15" Type="http://schemas.openxmlformats.org/officeDocument/2006/relationships/image" Target="../media/image426.png"/><Relationship Id="rId23" Type="http://schemas.openxmlformats.org/officeDocument/2006/relationships/image" Target="../media/image434.png"/><Relationship Id="rId28" Type="http://schemas.openxmlformats.org/officeDocument/2006/relationships/image" Target="../media/image439.png"/><Relationship Id="rId36" Type="http://schemas.openxmlformats.org/officeDocument/2006/relationships/image" Target="../media/image447.png"/><Relationship Id="rId49" Type="http://schemas.openxmlformats.org/officeDocument/2006/relationships/image" Target="../media/image459.png"/><Relationship Id="rId57" Type="http://schemas.openxmlformats.org/officeDocument/2006/relationships/image" Target="../media/image467.png"/><Relationship Id="rId61" Type="http://schemas.openxmlformats.org/officeDocument/2006/relationships/image" Target="../media/image471.png"/><Relationship Id="rId10" Type="http://schemas.openxmlformats.org/officeDocument/2006/relationships/image" Target="../media/image421.png"/><Relationship Id="rId19" Type="http://schemas.openxmlformats.org/officeDocument/2006/relationships/image" Target="../media/image430.png"/><Relationship Id="rId31" Type="http://schemas.openxmlformats.org/officeDocument/2006/relationships/image" Target="../media/image442.png"/><Relationship Id="rId44" Type="http://schemas.openxmlformats.org/officeDocument/2006/relationships/image" Target="../media/image454.png"/><Relationship Id="rId52" Type="http://schemas.openxmlformats.org/officeDocument/2006/relationships/image" Target="../media/image462.png"/><Relationship Id="rId60" Type="http://schemas.openxmlformats.org/officeDocument/2006/relationships/image" Target="../media/image470.png"/><Relationship Id="rId65" Type="http://schemas.openxmlformats.org/officeDocument/2006/relationships/image" Target="../media/image475.png"/><Relationship Id="rId73" Type="http://schemas.openxmlformats.org/officeDocument/2006/relationships/image" Target="../media/image483.png"/><Relationship Id="rId4" Type="http://schemas.openxmlformats.org/officeDocument/2006/relationships/image" Target="../media/image415.png"/><Relationship Id="rId9" Type="http://schemas.openxmlformats.org/officeDocument/2006/relationships/image" Target="../media/image420.png"/><Relationship Id="rId14" Type="http://schemas.openxmlformats.org/officeDocument/2006/relationships/image" Target="../media/image425.png"/><Relationship Id="rId22" Type="http://schemas.openxmlformats.org/officeDocument/2006/relationships/image" Target="../media/image433.png"/><Relationship Id="rId27" Type="http://schemas.openxmlformats.org/officeDocument/2006/relationships/image" Target="../media/image438.png"/><Relationship Id="rId30" Type="http://schemas.openxmlformats.org/officeDocument/2006/relationships/image" Target="../media/image441.png"/><Relationship Id="rId35" Type="http://schemas.openxmlformats.org/officeDocument/2006/relationships/image" Target="../media/image446.png"/><Relationship Id="rId43" Type="http://schemas.openxmlformats.org/officeDocument/2006/relationships/image" Target="../media/image453.png"/><Relationship Id="rId48" Type="http://schemas.openxmlformats.org/officeDocument/2006/relationships/image" Target="../media/image458.png"/><Relationship Id="rId56" Type="http://schemas.openxmlformats.org/officeDocument/2006/relationships/image" Target="../media/image466.png"/><Relationship Id="rId64" Type="http://schemas.openxmlformats.org/officeDocument/2006/relationships/image" Target="../media/image474.png"/><Relationship Id="rId69" Type="http://schemas.openxmlformats.org/officeDocument/2006/relationships/image" Target="../media/image479.png"/><Relationship Id="rId77" Type="http://schemas.openxmlformats.org/officeDocument/2006/relationships/image" Target="../media/image487.png"/><Relationship Id="rId8" Type="http://schemas.openxmlformats.org/officeDocument/2006/relationships/image" Target="../media/image419.png"/><Relationship Id="rId51" Type="http://schemas.openxmlformats.org/officeDocument/2006/relationships/image" Target="../media/image461.png"/><Relationship Id="rId72" Type="http://schemas.openxmlformats.org/officeDocument/2006/relationships/image" Target="../media/image482.png"/><Relationship Id="rId3" Type="http://schemas.openxmlformats.org/officeDocument/2006/relationships/image" Target="../media/image414.png"/><Relationship Id="rId12" Type="http://schemas.openxmlformats.org/officeDocument/2006/relationships/image" Target="../media/image423.png"/><Relationship Id="rId17" Type="http://schemas.openxmlformats.org/officeDocument/2006/relationships/image" Target="../media/image428.png"/><Relationship Id="rId25" Type="http://schemas.openxmlformats.org/officeDocument/2006/relationships/image" Target="../media/image436.png"/><Relationship Id="rId33" Type="http://schemas.openxmlformats.org/officeDocument/2006/relationships/image" Target="../media/image444.png"/><Relationship Id="rId38" Type="http://schemas.openxmlformats.org/officeDocument/2006/relationships/image" Target="../media/image332.png"/><Relationship Id="rId46" Type="http://schemas.openxmlformats.org/officeDocument/2006/relationships/image" Target="../media/image456.png"/><Relationship Id="rId59" Type="http://schemas.openxmlformats.org/officeDocument/2006/relationships/image" Target="../media/image469.png"/><Relationship Id="rId67" Type="http://schemas.openxmlformats.org/officeDocument/2006/relationships/image" Target="../media/image477.png"/><Relationship Id="rId20" Type="http://schemas.openxmlformats.org/officeDocument/2006/relationships/image" Target="../media/image431.png"/><Relationship Id="rId41" Type="http://schemas.openxmlformats.org/officeDocument/2006/relationships/image" Target="../media/image451.png"/><Relationship Id="rId54" Type="http://schemas.openxmlformats.org/officeDocument/2006/relationships/image" Target="../media/image464.png"/><Relationship Id="rId62" Type="http://schemas.openxmlformats.org/officeDocument/2006/relationships/image" Target="../media/image472.png"/><Relationship Id="rId70" Type="http://schemas.openxmlformats.org/officeDocument/2006/relationships/image" Target="../media/image480.png"/><Relationship Id="rId75" Type="http://schemas.openxmlformats.org/officeDocument/2006/relationships/image" Target="../media/image48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31958" y="1053138"/>
            <a:ext cx="1930074" cy="960339"/>
            <a:chOff x="1531958" y="1053138"/>
            <a:chExt cx="1930074" cy="960339"/>
          </a:xfrm>
        </p:grpSpPr>
        <p:pic>
          <p:nvPicPr>
            <p:cNvPr id="2" name="Picture 1" descr="NBK-6088-e57b5b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1958" y="1053138"/>
              <a:ext cx="506556" cy="960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6088-e57b89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2355" y="1867558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6088-e57ba9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20818" y="1116004"/>
              <a:ext cx="533675" cy="8488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6088-e57bc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36262" y="1499060"/>
              <a:ext cx="22577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3" name="Group 22"/>
          <p:cNvGrpSpPr/>
          <p:nvPr/>
        </p:nvGrpSpPr>
        <p:grpSpPr>
          <a:xfrm>
            <a:off x="3790622" y="1151620"/>
            <a:ext cx="3006160" cy="1150106"/>
            <a:chOff x="3790622" y="1151620"/>
            <a:chExt cx="3006160" cy="1150106"/>
          </a:xfrm>
        </p:grpSpPr>
        <p:pic>
          <p:nvPicPr>
            <p:cNvPr id="7" name="Picture 6" descr="NBK-6088-e57bf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0622" y="1151620"/>
              <a:ext cx="448347" cy="8447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6088-e57c25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7444" y="1541174"/>
              <a:ext cx="288941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6088-e57c4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89029" y="1153815"/>
              <a:ext cx="394226" cy="1371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6088-e57c8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002" y="1580270"/>
              <a:ext cx="368225" cy="3950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6088-e57ce1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1309" y="1204262"/>
              <a:ext cx="99428" cy="7921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6088-e57d00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41796" y="1520117"/>
              <a:ext cx="436340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6088-e57d1f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9765" y="1720159"/>
              <a:ext cx="107785" cy="3078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6088-e57d3e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10294" y="157276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6088-e57d6d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7164" y="1655405"/>
              <a:ext cx="370997" cy="3620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6088-e57d8c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9135" y="1676589"/>
              <a:ext cx="369109" cy="3519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6088-e57dab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73823" y="1246376"/>
              <a:ext cx="99235" cy="7816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6088-e57dc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26231" y="1551703"/>
              <a:ext cx="415283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6088-e57de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3672" y="1814915"/>
              <a:ext cx="97257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6088-e57e19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4200" y="1635931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6088-e57e38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0014" y="1704063"/>
              <a:ext cx="336527" cy="3679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6088-e57e57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9527" y="1761723"/>
              <a:ext cx="507255" cy="5400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5" name="Group 34"/>
          <p:cNvGrpSpPr/>
          <p:nvPr/>
        </p:nvGrpSpPr>
        <p:grpSpPr>
          <a:xfrm>
            <a:off x="2846708" y="2731255"/>
            <a:ext cx="2373596" cy="1370844"/>
            <a:chOff x="2846708" y="2731255"/>
            <a:chExt cx="2373596" cy="1370844"/>
          </a:xfrm>
        </p:grpSpPr>
        <p:pic>
          <p:nvPicPr>
            <p:cNvPr id="24" name="Picture 23" descr="NBK-6088-e57ea5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0449" y="2846708"/>
              <a:ext cx="118314" cy="7184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6088-e57ec4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1647" y="2731255"/>
              <a:ext cx="626359" cy="5496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6088-e57ef3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8591" y="3194148"/>
              <a:ext cx="268668" cy="3310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6088-e57f12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3940" y="3225734"/>
              <a:ext cx="293714" cy="3327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6088-e57f31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9915" y="2828464"/>
              <a:ext cx="263241" cy="7182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6088-e57f5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2643" y="3204677"/>
              <a:ext cx="239908" cy="3207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6088-e57f7f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4648" y="3172380"/>
              <a:ext cx="274404" cy="3010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6088-e57f9f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6024" y="2909879"/>
              <a:ext cx="128842" cy="6236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6088-e57fcd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0211" y="3072746"/>
              <a:ext cx="352112" cy="1239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6088-e57fed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8296" y="3106008"/>
              <a:ext cx="402008" cy="5223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6088-e5800c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46708" y="3604760"/>
              <a:ext cx="2215656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404718" y="477796"/>
            <a:ext cx="2202956" cy="732071"/>
            <a:chOff x="3404718" y="477796"/>
            <a:chExt cx="2202956" cy="732071"/>
          </a:xfrm>
        </p:grpSpPr>
        <p:pic>
          <p:nvPicPr>
            <p:cNvPr id="2" name="Picture 1" descr="NBK-6088-e5803b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4718" y="677837"/>
              <a:ext cx="204713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6088-e5805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99533" y="488324"/>
              <a:ext cx="422805" cy="4576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6088-e58089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10128" y="477796"/>
              <a:ext cx="265712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6088-e580a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4297" y="674909"/>
              <a:ext cx="188943" cy="279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6088-e580c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0211" y="666891"/>
              <a:ext cx="255184" cy="3187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6088-e580e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1879" y="741008"/>
              <a:ext cx="160428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6088-e5810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38425" y="698894"/>
              <a:ext cx="271338" cy="5109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6088-e5813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38164" y="783122"/>
              <a:ext cx="236436" cy="2717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6088-e58153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7242" y="751537"/>
              <a:ext cx="250432" cy="3184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9" name="Group 28"/>
          <p:cNvGrpSpPr/>
          <p:nvPr/>
        </p:nvGrpSpPr>
        <p:grpSpPr>
          <a:xfrm>
            <a:off x="5878915" y="513563"/>
            <a:ext cx="4192842" cy="809012"/>
            <a:chOff x="5878915" y="513563"/>
            <a:chExt cx="4192842" cy="809012"/>
          </a:xfrm>
        </p:grpSpPr>
        <p:pic>
          <p:nvPicPr>
            <p:cNvPr id="12" name="Picture 11" descr="NBK-6088-e58182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8915" y="677837"/>
              <a:ext cx="192013" cy="3425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6088-e581a1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53721" y="703834"/>
              <a:ext cx="251877" cy="2987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6088-e581c1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8470" y="709423"/>
              <a:ext cx="240727" cy="3013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6088-e581ef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9040" y="707834"/>
              <a:ext cx="273246" cy="3338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6088-e5820f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9235" y="513563"/>
              <a:ext cx="245076" cy="5268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6088-e5822e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6034" y="708751"/>
              <a:ext cx="214703" cy="3093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6088-e5824d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37133" y="730480"/>
              <a:ext cx="213069" cy="2959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6088-e5829b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6646" y="717186"/>
              <a:ext cx="286770" cy="3267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6088-e582ba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7203" y="738660"/>
              <a:ext cx="195197" cy="291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6088-e582e9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47786" y="793651"/>
              <a:ext cx="160428" cy="1814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6088-e58308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05672" y="741008"/>
              <a:ext cx="299470" cy="581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6088-e58337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33560" y="699072"/>
              <a:ext cx="237127" cy="3076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6088-e58356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57947" y="730480"/>
              <a:ext cx="212539" cy="3024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6088-e58376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84822" y="744782"/>
              <a:ext cx="328883" cy="3251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6088-e583b4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32262" y="519910"/>
              <a:ext cx="310265" cy="546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6088-e583d3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09077" y="780361"/>
              <a:ext cx="231054" cy="3211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6088-e58402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29169" y="775795"/>
              <a:ext cx="242588" cy="3069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1038241" y="1431549"/>
            <a:ext cx="699072" cy="718508"/>
            <a:chOff x="1038241" y="1431549"/>
            <a:chExt cx="699072" cy="718508"/>
          </a:xfrm>
        </p:grpSpPr>
        <p:pic>
          <p:nvPicPr>
            <p:cNvPr id="30" name="Picture 29" descr="NBK-6088-e58431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8241" y="1488532"/>
              <a:ext cx="305392" cy="3635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6088-e58450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52731" y="1431549"/>
              <a:ext cx="252107" cy="7185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6088-e5846f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5931" y="1751744"/>
              <a:ext cx="101382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5" name="Group 44"/>
          <p:cNvGrpSpPr/>
          <p:nvPr/>
        </p:nvGrpSpPr>
        <p:grpSpPr>
          <a:xfrm>
            <a:off x="2046542" y="1193734"/>
            <a:ext cx="6298541" cy="697380"/>
            <a:chOff x="2046542" y="1193734"/>
            <a:chExt cx="6298541" cy="697380"/>
          </a:xfrm>
        </p:grpSpPr>
        <p:pic>
          <p:nvPicPr>
            <p:cNvPr id="34" name="Picture 33" descr="NBK-6088-e5849e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6665" y="1235848"/>
              <a:ext cx="116118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6088-e584cd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6542" y="1404304"/>
              <a:ext cx="394226" cy="1604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6088-e584ec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93982" y="1193734"/>
              <a:ext cx="276241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6088-e5850b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9570" y="1449611"/>
              <a:ext cx="211841" cy="307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6088-e5852a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4600" y="1572760"/>
              <a:ext cx="398121" cy="2558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6088-e58559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22145" y="1614874"/>
              <a:ext cx="109089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6088-e58588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9692" y="1446418"/>
              <a:ext cx="99428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6088-e585a7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47909" y="1351661"/>
              <a:ext cx="99139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6088-e585c6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0365" y="1393775"/>
              <a:ext cx="103554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6088-e585f5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5865" y="1351661"/>
              <a:ext cx="338228" cy="5381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6088-e58614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18895" y="1530461"/>
              <a:ext cx="326188" cy="3317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0" name="Group 59"/>
          <p:cNvGrpSpPr/>
          <p:nvPr/>
        </p:nvGrpSpPr>
        <p:grpSpPr>
          <a:xfrm>
            <a:off x="1222251" y="3535986"/>
            <a:ext cx="2961576" cy="804979"/>
            <a:chOff x="1222251" y="3535986"/>
            <a:chExt cx="2961576" cy="804979"/>
          </a:xfrm>
        </p:grpSpPr>
        <p:pic>
          <p:nvPicPr>
            <p:cNvPr id="46" name="Picture 45" descr="NBK-6088-e58662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22251" y="3707479"/>
              <a:ext cx="369394" cy="6334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6088-e586a1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52233" y="3939105"/>
              <a:ext cx="257355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6088-e586d0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4347" y="3675893"/>
              <a:ext cx="299469" cy="149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6088-e586ef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2316" y="3949634"/>
              <a:ext cx="236298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6088-e5870e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2316" y="3981219"/>
              <a:ext cx="202541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6088-e5873d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0285" y="3865406"/>
              <a:ext cx="9942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6088-e5875c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1342" y="3991748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6088-e5877b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6526" y="3615420"/>
              <a:ext cx="413799" cy="5407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6088-e587aa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56070" y="3535986"/>
              <a:ext cx="316131" cy="5552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6088-e587d9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5818" y="3728535"/>
              <a:ext cx="204713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6088-e58808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5818" y="3718007"/>
              <a:ext cx="192013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6088-e58836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26430" y="3581136"/>
              <a:ext cx="99428" cy="518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6088-e58856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42285" y="3581136"/>
              <a:ext cx="141542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6088-e58875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75948" y="3581136"/>
              <a:ext cx="276293" cy="3724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73" name="Group 72"/>
          <p:cNvGrpSpPr/>
          <p:nvPr/>
        </p:nvGrpSpPr>
        <p:grpSpPr>
          <a:xfrm>
            <a:off x="2325934" y="4569900"/>
            <a:ext cx="3443037" cy="632231"/>
            <a:chOff x="2325934" y="4569900"/>
            <a:chExt cx="3443037" cy="632231"/>
          </a:xfrm>
        </p:grpSpPr>
        <p:pic>
          <p:nvPicPr>
            <p:cNvPr id="61" name="Picture 60" descr="NBK-6088-e588a4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3538" y="4718214"/>
              <a:ext cx="131014" cy="423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6088-e588c3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25934" y="4707686"/>
              <a:ext cx="247033" cy="331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6088-e588f2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9937" y="4739271"/>
              <a:ext cx="346035" cy="3691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6088-e58911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31549" y="4802442"/>
              <a:ext cx="183656" cy="181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6088-e58930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0492" y="4749800"/>
              <a:ext cx="192013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6088-e5895f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23899" y="4662287"/>
              <a:ext cx="341860" cy="5148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6088-e5897e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35068" y="4749800"/>
              <a:ext cx="427795" cy="4523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6088-e5899d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6554" y="4823499"/>
              <a:ext cx="17312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6088-e589bc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6026" y="4939313"/>
              <a:ext cx="194185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6088-e589eb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71990" y="4569900"/>
              <a:ext cx="290946" cy="5883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6088-e58a0a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76953" y="4665572"/>
              <a:ext cx="369948" cy="4616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6088-e58a2a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50725" y="4644515"/>
              <a:ext cx="418246" cy="5152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76" name="Group 75"/>
          <p:cNvGrpSpPr/>
          <p:nvPr/>
        </p:nvGrpSpPr>
        <p:grpSpPr>
          <a:xfrm>
            <a:off x="4347611" y="3812763"/>
            <a:ext cx="225770" cy="215242"/>
            <a:chOff x="4347611" y="3812763"/>
            <a:chExt cx="225770" cy="215242"/>
          </a:xfrm>
        </p:grpSpPr>
        <p:pic>
          <p:nvPicPr>
            <p:cNvPr id="74" name="Picture 73" descr="NBK-6088-e58a78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68668" y="3812763"/>
              <a:ext cx="204713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5" name="Picture 74" descr="NBK-6088-e58aa6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47611" y="3928577"/>
              <a:ext cx="215241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7" name="Group 86"/>
          <p:cNvGrpSpPr/>
          <p:nvPr/>
        </p:nvGrpSpPr>
        <p:grpSpPr>
          <a:xfrm>
            <a:off x="60765" y="351454"/>
            <a:ext cx="2043092" cy="727101"/>
            <a:chOff x="60765" y="351454"/>
            <a:chExt cx="2043092" cy="727101"/>
          </a:xfrm>
        </p:grpSpPr>
        <p:pic>
          <p:nvPicPr>
            <p:cNvPr id="77" name="Picture 76" descr="NBK-6088-e58ae5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765" y="351454"/>
              <a:ext cx="554807" cy="7271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6088-e58b33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5723" y="688366"/>
              <a:ext cx="202541" cy="3417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6088-e58b52.png"/>
            <p:cNvPicPr>
              <a:picLocks/>
            </p:cNvPicPr>
            <p:nvPr/>
          </p:nvPicPr>
          <p:blipFill>
            <a:blip r:embed="rId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5236" y="672050"/>
              <a:ext cx="276241" cy="3315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0" name="Picture 79" descr="NBK-6088-e58b81.png"/>
            <p:cNvPicPr>
              <a:picLocks/>
            </p:cNvPicPr>
            <p:nvPr/>
          </p:nvPicPr>
          <p:blipFill>
            <a:blip r:embed="rId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3336" y="656217"/>
              <a:ext cx="196068" cy="3120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1" name="Picture 80" descr="NBK-6088-e58ba0.png"/>
            <p:cNvPicPr>
              <a:picLocks/>
            </p:cNvPicPr>
            <p:nvPr/>
          </p:nvPicPr>
          <p:blipFill>
            <a:blip r:embed="rId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1468" y="589116"/>
              <a:ext cx="273263" cy="3365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2" name="Picture 81" descr="NBK-6088-e58bbf.png"/>
            <p:cNvPicPr>
              <a:picLocks/>
            </p:cNvPicPr>
            <p:nvPr/>
          </p:nvPicPr>
          <p:blipFill>
            <a:blip r:embed="rId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7407" y="606469"/>
              <a:ext cx="281905" cy="3247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6088-e58bee.png"/>
            <p:cNvPicPr>
              <a:picLocks/>
            </p:cNvPicPr>
            <p:nvPr/>
          </p:nvPicPr>
          <p:blipFill>
            <a:blip r:embed="rId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5733" y="393568"/>
              <a:ext cx="99139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4" name="Picture 83" descr="NBK-6088-e58c1d.png"/>
            <p:cNvPicPr>
              <a:picLocks/>
            </p:cNvPicPr>
            <p:nvPr/>
          </p:nvPicPr>
          <p:blipFill>
            <a:blip r:embed="rId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9102" y="540967"/>
              <a:ext cx="331055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5" name="Picture 84" descr="NBK-6088-e58c4c.png"/>
            <p:cNvPicPr>
              <a:picLocks/>
            </p:cNvPicPr>
            <p:nvPr/>
          </p:nvPicPr>
          <p:blipFill>
            <a:blip r:embed="rId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3900" y="698894"/>
              <a:ext cx="97257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6" name="Picture 85" descr="NBK-6088-e58c6b.png"/>
            <p:cNvPicPr>
              <a:picLocks/>
            </p:cNvPicPr>
            <p:nvPr/>
          </p:nvPicPr>
          <p:blipFill>
            <a:blip r:embed="rId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4957" y="57255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94" name="Group 93"/>
          <p:cNvGrpSpPr/>
          <p:nvPr/>
        </p:nvGrpSpPr>
        <p:grpSpPr>
          <a:xfrm>
            <a:off x="98770" y="393568"/>
            <a:ext cx="3078993" cy="750024"/>
            <a:chOff x="98770" y="393568"/>
            <a:chExt cx="3078993" cy="750024"/>
          </a:xfrm>
        </p:grpSpPr>
        <p:pic>
          <p:nvPicPr>
            <p:cNvPr id="88" name="Picture 87" descr="NBK-6088-e58c9a.png"/>
            <p:cNvPicPr>
              <a:picLocks/>
            </p:cNvPicPr>
            <p:nvPr/>
          </p:nvPicPr>
          <p:blipFill>
            <a:blip r:embed="rId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8656" y="650051"/>
              <a:ext cx="348739" cy="2849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9" name="Picture 88" descr="NBK-6088-e58cc8.png"/>
            <p:cNvPicPr>
              <a:picLocks/>
            </p:cNvPicPr>
            <p:nvPr/>
          </p:nvPicPr>
          <p:blipFill>
            <a:blip r:embed="rId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31644" y="656257"/>
              <a:ext cx="312279" cy="287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0" name="Picture 89" descr="NBK-6088-e58ce8.png"/>
            <p:cNvPicPr>
              <a:picLocks/>
            </p:cNvPicPr>
            <p:nvPr/>
          </p:nvPicPr>
          <p:blipFill>
            <a:blip r:embed="rId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88780" y="393568"/>
              <a:ext cx="128842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1" name="Picture 90" descr="NBK-6088-e58d07.png"/>
            <p:cNvPicPr>
              <a:picLocks/>
            </p:cNvPicPr>
            <p:nvPr/>
          </p:nvPicPr>
          <p:blipFill>
            <a:blip r:embed="rId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72967" y="583081"/>
              <a:ext cx="341583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2" name="Picture 91" descr="NBK-6088-e58d26.png"/>
            <p:cNvPicPr>
              <a:picLocks/>
            </p:cNvPicPr>
            <p:nvPr/>
          </p:nvPicPr>
          <p:blipFill>
            <a:blip r:embed="rId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36" y="614311"/>
              <a:ext cx="287899" cy="3608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3" name="Picture 92" descr="NBK-6088-e58d55.png"/>
            <p:cNvPicPr>
              <a:picLocks/>
            </p:cNvPicPr>
            <p:nvPr/>
          </p:nvPicPr>
          <p:blipFill>
            <a:blip r:embed="rId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770" y="962107"/>
              <a:ext cx="3078993" cy="181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98" name="Group 97"/>
          <p:cNvGrpSpPr/>
          <p:nvPr/>
        </p:nvGrpSpPr>
        <p:grpSpPr>
          <a:xfrm>
            <a:off x="4635384" y="3570608"/>
            <a:ext cx="1441401" cy="739494"/>
            <a:chOff x="4635384" y="3570608"/>
            <a:chExt cx="1441401" cy="739494"/>
          </a:xfrm>
        </p:grpSpPr>
        <p:pic>
          <p:nvPicPr>
            <p:cNvPr id="95" name="Picture 94" descr="NBK-6088-e58d84.png"/>
            <p:cNvPicPr>
              <a:picLocks/>
            </p:cNvPicPr>
            <p:nvPr/>
          </p:nvPicPr>
          <p:blipFill>
            <a:blip r:embed="rId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5384" y="3570608"/>
              <a:ext cx="396928" cy="6848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6" name="Picture 95" descr="NBK-6088-e58db2.png"/>
            <p:cNvPicPr>
              <a:picLocks/>
            </p:cNvPicPr>
            <p:nvPr/>
          </p:nvPicPr>
          <p:blipFill>
            <a:blip r:embed="rId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0779" y="3665364"/>
              <a:ext cx="421674" cy="598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7" name="Picture 96" descr="NBK-6088-e58dd2.png"/>
            <p:cNvPicPr>
              <a:picLocks/>
            </p:cNvPicPr>
            <p:nvPr/>
          </p:nvPicPr>
          <p:blipFill>
            <a:blip r:embed="rId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2588" y="3615515"/>
              <a:ext cx="634197" cy="6945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07" name="Group 106"/>
          <p:cNvGrpSpPr/>
          <p:nvPr/>
        </p:nvGrpSpPr>
        <p:grpSpPr>
          <a:xfrm>
            <a:off x="8405755" y="1267433"/>
            <a:ext cx="1666002" cy="939537"/>
            <a:chOff x="8405755" y="1267433"/>
            <a:chExt cx="1666002" cy="939537"/>
          </a:xfrm>
        </p:grpSpPr>
        <p:pic>
          <p:nvPicPr>
            <p:cNvPr id="99" name="Picture 98" descr="NBK-6088-e58e00.png"/>
            <p:cNvPicPr>
              <a:picLocks/>
            </p:cNvPicPr>
            <p:nvPr/>
          </p:nvPicPr>
          <p:blipFill>
            <a:blip r:embed="rId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05755" y="1456962"/>
              <a:ext cx="379080" cy="7500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0" name="Picture 99" descr="NBK-6088-e58e4e.png"/>
            <p:cNvPicPr>
              <a:picLocks/>
            </p:cNvPicPr>
            <p:nvPr/>
          </p:nvPicPr>
          <p:blipFill>
            <a:blip r:embed="rId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21610" y="1478003"/>
              <a:ext cx="223598" cy="323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1" name="Picture 100" descr="NBK-6088-e58e7d.png"/>
            <p:cNvPicPr>
              <a:picLocks/>
            </p:cNvPicPr>
            <p:nvPr/>
          </p:nvPicPr>
          <p:blipFill>
            <a:blip r:embed="rId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37225" y="1498963"/>
              <a:ext cx="224214" cy="3395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2" name="Picture 101" descr="NBK-6088-e58e9c.png"/>
            <p:cNvPicPr>
              <a:picLocks/>
            </p:cNvPicPr>
            <p:nvPr/>
          </p:nvPicPr>
          <p:blipFill>
            <a:blip r:embed="rId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49238" y="1541131"/>
              <a:ext cx="280281" cy="3121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3" name="Picture 102" descr="NBK-6088-e58ecb.png"/>
            <p:cNvPicPr>
              <a:picLocks/>
            </p:cNvPicPr>
            <p:nvPr/>
          </p:nvPicPr>
          <p:blipFill>
            <a:blip r:embed="rId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21734" y="1267433"/>
              <a:ext cx="128842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4" name="Picture 103" descr="NBK-6088-e58eea.png"/>
            <p:cNvPicPr>
              <a:picLocks/>
            </p:cNvPicPr>
            <p:nvPr/>
          </p:nvPicPr>
          <p:blipFill>
            <a:blip r:embed="rId9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6449" y="1435889"/>
              <a:ext cx="352111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5" name="Picture 104" descr="NBK-6088-e58f19.png"/>
            <p:cNvPicPr>
              <a:picLocks/>
            </p:cNvPicPr>
            <p:nvPr/>
          </p:nvPicPr>
          <p:blipFill>
            <a:blip r:embed="rId9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48076" y="1487999"/>
              <a:ext cx="307826" cy="3502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6" name="Picture 105" descr="NBK-6088-e58f38.png"/>
            <p:cNvPicPr>
              <a:picLocks/>
            </p:cNvPicPr>
            <p:nvPr/>
          </p:nvPicPr>
          <p:blipFill>
            <a:blip r:embed="rId9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28835" y="1456946"/>
              <a:ext cx="342922" cy="3641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1" name="Group 130"/>
          <p:cNvGrpSpPr/>
          <p:nvPr/>
        </p:nvGrpSpPr>
        <p:grpSpPr>
          <a:xfrm>
            <a:off x="804179" y="1920200"/>
            <a:ext cx="5342620" cy="707910"/>
            <a:chOff x="804179" y="1920200"/>
            <a:chExt cx="5342620" cy="707910"/>
          </a:xfrm>
        </p:grpSpPr>
        <p:pic>
          <p:nvPicPr>
            <p:cNvPr id="108" name="Picture 107" descr="NBK-6088-e58f67.png"/>
            <p:cNvPicPr>
              <a:picLocks/>
            </p:cNvPicPr>
            <p:nvPr/>
          </p:nvPicPr>
          <p:blipFill>
            <a:blip r:embed="rId9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4831" y="2141299"/>
              <a:ext cx="97233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9" name="Picture 108" descr="NBK-6088-e58f96.png"/>
            <p:cNvPicPr>
              <a:picLocks/>
            </p:cNvPicPr>
            <p:nvPr/>
          </p:nvPicPr>
          <p:blipFill>
            <a:blip r:embed="rId9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4179" y="2320283"/>
              <a:ext cx="415283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0" name="Picture 109" descr="NBK-6088-e58fb5.png"/>
            <p:cNvPicPr>
              <a:picLocks/>
            </p:cNvPicPr>
            <p:nvPr/>
          </p:nvPicPr>
          <p:blipFill>
            <a:blip r:embed="rId9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5502" y="2088656"/>
              <a:ext cx="274577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1" name="Picture 110" descr="NBK-6088-e58fe4.png"/>
            <p:cNvPicPr>
              <a:picLocks/>
            </p:cNvPicPr>
            <p:nvPr/>
          </p:nvPicPr>
          <p:blipFill>
            <a:blip r:embed="rId10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95618" y="2299538"/>
              <a:ext cx="284927" cy="3185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2" name="Picture 111" descr="NBK-6088-e59003.png"/>
            <p:cNvPicPr>
              <a:picLocks/>
            </p:cNvPicPr>
            <p:nvPr/>
          </p:nvPicPr>
          <p:blipFill>
            <a:blip r:embed="rId10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5402" y="2254962"/>
              <a:ext cx="241943" cy="3194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3" name="Picture 112" descr="NBK-6088-e59032.png"/>
            <p:cNvPicPr>
              <a:picLocks/>
            </p:cNvPicPr>
            <p:nvPr/>
          </p:nvPicPr>
          <p:blipFill>
            <a:blip r:embed="rId10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0518" y="2025485"/>
              <a:ext cx="103322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4" name="Picture 113" descr="NBK-6088-e59051.png"/>
            <p:cNvPicPr>
              <a:picLocks/>
            </p:cNvPicPr>
            <p:nvPr/>
          </p:nvPicPr>
          <p:blipFill>
            <a:blip r:embed="rId10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99185" y="2172884"/>
              <a:ext cx="383697" cy="139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5" name="Picture 114" descr="NBK-6088-e59080.png"/>
            <p:cNvPicPr>
              <a:picLocks/>
            </p:cNvPicPr>
            <p:nvPr/>
          </p:nvPicPr>
          <p:blipFill>
            <a:blip r:embed="rId10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36964" y="2014957"/>
              <a:ext cx="464887" cy="4433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6" name="Picture 115" descr="NBK-6088-e5909f.png"/>
            <p:cNvPicPr>
              <a:picLocks/>
            </p:cNvPicPr>
            <p:nvPr/>
          </p:nvPicPr>
          <p:blipFill>
            <a:blip r:embed="rId10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2334" y="2138203"/>
              <a:ext cx="347527" cy="32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7" name="Picture 116" descr="NBK-6088-e590ce.png"/>
            <p:cNvPicPr>
              <a:picLocks/>
            </p:cNvPicPr>
            <p:nvPr/>
          </p:nvPicPr>
          <p:blipFill>
            <a:blip r:embed="rId10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96018" y="2117297"/>
              <a:ext cx="232299" cy="3144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8" name="Picture 117" descr="NBK-6088-e590ed.png"/>
            <p:cNvPicPr>
              <a:picLocks/>
            </p:cNvPicPr>
            <p:nvPr/>
          </p:nvPicPr>
          <p:blipFill>
            <a:blip r:embed="rId10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7931" y="1920200"/>
              <a:ext cx="97257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9" name="Picture 118" descr="NBK-6088-e5910c.png"/>
            <p:cNvPicPr>
              <a:picLocks/>
            </p:cNvPicPr>
            <p:nvPr/>
          </p:nvPicPr>
          <p:blipFill>
            <a:blip r:embed="rId10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31060" y="2068033"/>
              <a:ext cx="373169" cy="989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0" name="Picture 119" descr="NBK-6088-e5913b.png"/>
            <p:cNvPicPr>
              <a:picLocks/>
            </p:cNvPicPr>
            <p:nvPr/>
          </p:nvPicPr>
          <p:blipFill>
            <a:blip r:embed="rId10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6468" y="2141299"/>
              <a:ext cx="249762" cy="2967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1" name="Picture 120" descr="NBK-6088-e5915a.png"/>
            <p:cNvPicPr>
              <a:picLocks/>
            </p:cNvPicPr>
            <p:nvPr/>
          </p:nvPicPr>
          <p:blipFill>
            <a:blip r:embed="rId1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7292" y="2171311"/>
              <a:ext cx="316962" cy="2914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2" name="Picture 121" descr="NBK-6088-e5917a.png"/>
            <p:cNvPicPr>
              <a:picLocks/>
            </p:cNvPicPr>
            <p:nvPr/>
          </p:nvPicPr>
          <p:blipFill>
            <a:blip r:embed="rId1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2466" y="2004428"/>
              <a:ext cx="113374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3" name="Picture 122" descr="NBK-6088-e591a8.png"/>
            <p:cNvPicPr>
              <a:picLocks/>
            </p:cNvPicPr>
            <p:nvPr/>
          </p:nvPicPr>
          <p:blipFill>
            <a:blip r:embed="rId1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73382" y="2151737"/>
              <a:ext cx="249070" cy="4291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4" name="Picture 123" descr="NBK-6088-e591c8.png"/>
            <p:cNvPicPr>
              <a:picLocks/>
            </p:cNvPicPr>
            <p:nvPr/>
          </p:nvPicPr>
          <p:blipFill>
            <a:blip r:embed="rId1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01361" y="2141299"/>
              <a:ext cx="185132" cy="258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5" name="Picture 124" descr="NBK-6088-e591e7.png"/>
            <p:cNvPicPr>
              <a:picLocks/>
            </p:cNvPicPr>
            <p:nvPr/>
          </p:nvPicPr>
          <p:blipFill>
            <a:blip r:embed="rId1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91165" y="2172884"/>
              <a:ext cx="225546" cy="2872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6" name="Picture 125" descr="NBK-6088-e59216.png"/>
            <p:cNvPicPr>
              <a:picLocks/>
            </p:cNvPicPr>
            <p:nvPr/>
          </p:nvPicPr>
          <p:blipFill>
            <a:blip r:embed="rId1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0238" y="1991454"/>
              <a:ext cx="217959" cy="4908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7" name="Picture 126" descr="NBK-6088-e59244.png"/>
            <p:cNvPicPr>
              <a:picLocks/>
            </p:cNvPicPr>
            <p:nvPr/>
          </p:nvPicPr>
          <p:blipFill>
            <a:blip r:embed="rId1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8710" y="2204470"/>
              <a:ext cx="219144" cy="2978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8" name="Picture 127" descr="NBK-6088-e59273.png"/>
            <p:cNvPicPr>
              <a:picLocks/>
            </p:cNvPicPr>
            <p:nvPr/>
          </p:nvPicPr>
          <p:blipFill>
            <a:blip r:embed="rId1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64390" y="2213395"/>
              <a:ext cx="227554" cy="291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9" name="Picture 128" descr="NBK-6088-e592a2.png"/>
            <p:cNvPicPr>
              <a:picLocks/>
            </p:cNvPicPr>
            <p:nvPr/>
          </p:nvPicPr>
          <p:blipFill>
            <a:blip r:embed="rId1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1222" y="2046542"/>
              <a:ext cx="99235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0" name="Picture 129" descr="NBK-6088-e592d1.png"/>
            <p:cNvPicPr>
              <a:picLocks/>
            </p:cNvPicPr>
            <p:nvPr/>
          </p:nvPicPr>
          <p:blipFill>
            <a:blip r:embed="rId1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4687" y="2193941"/>
              <a:ext cx="352112" cy="1520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2" name="Group 151"/>
          <p:cNvGrpSpPr/>
          <p:nvPr/>
        </p:nvGrpSpPr>
        <p:grpSpPr>
          <a:xfrm>
            <a:off x="3164486" y="1193734"/>
            <a:ext cx="3477152" cy="716994"/>
            <a:chOff x="3164486" y="1193734"/>
            <a:chExt cx="3477152" cy="716994"/>
          </a:xfrm>
        </p:grpSpPr>
        <p:pic>
          <p:nvPicPr>
            <p:cNvPr id="132" name="Picture 131" descr="NBK-6088-e59300.png"/>
            <p:cNvPicPr>
              <a:picLocks/>
            </p:cNvPicPr>
            <p:nvPr/>
          </p:nvPicPr>
          <p:blipFill>
            <a:blip r:embed="rId1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64486" y="1387560"/>
              <a:ext cx="242898" cy="3104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3" name="Picture 132" descr="NBK-6088-e5932e.png"/>
            <p:cNvPicPr>
              <a:picLocks/>
            </p:cNvPicPr>
            <p:nvPr/>
          </p:nvPicPr>
          <p:blipFill>
            <a:blip r:embed="rId1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2191" y="1386174"/>
              <a:ext cx="270535" cy="3187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4" name="Picture 133" descr="NBK-6088-e5934e.png"/>
            <p:cNvPicPr>
              <a:picLocks/>
            </p:cNvPicPr>
            <p:nvPr/>
          </p:nvPicPr>
          <p:blipFill>
            <a:blip r:embed="rId1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8581" y="1193734"/>
              <a:ext cx="107135" cy="4762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5" name="Picture 134" descr="NBK-6088-e5936d.png"/>
            <p:cNvPicPr>
              <a:picLocks/>
            </p:cNvPicPr>
            <p:nvPr/>
          </p:nvPicPr>
          <p:blipFill>
            <a:blip r:embed="rId1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2646" y="1341133"/>
              <a:ext cx="320526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6" name="Picture 135" descr="NBK-6088-e5939c.png"/>
            <p:cNvPicPr>
              <a:picLocks/>
            </p:cNvPicPr>
            <p:nvPr/>
          </p:nvPicPr>
          <p:blipFill>
            <a:blip r:embed="rId1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28053" y="1435889"/>
              <a:ext cx="97233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7" name="Picture 136" descr="NBK-6088-e593bb.png"/>
            <p:cNvPicPr>
              <a:picLocks/>
            </p:cNvPicPr>
            <p:nvPr/>
          </p:nvPicPr>
          <p:blipFill>
            <a:blip r:embed="rId1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6915" y="1330604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8" name="Picture 137" descr="NBK-6088-e593da.png"/>
            <p:cNvPicPr>
              <a:picLocks/>
            </p:cNvPicPr>
            <p:nvPr/>
          </p:nvPicPr>
          <p:blipFill>
            <a:blip r:embed="rId1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52200" y="1420283"/>
              <a:ext cx="339412" cy="2602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9" name="Picture 138" descr="NBK-6088-e593f9.png"/>
            <p:cNvPicPr>
              <a:picLocks/>
            </p:cNvPicPr>
            <p:nvPr/>
          </p:nvPicPr>
          <p:blipFill>
            <a:blip r:embed="rId1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1425" y="1415338"/>
              <a:ext cx="283928" cy="2763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0" name="Picture 139" descr="NBK-6088-e59428.png"/>
            <p:cNvPicPr>
              <a:picLocks/>
            </p:cNvPicPr>
            <p:nvPr/>
          </p:nvPicPr>
          <p:blipFill>
            <a:blip r:embed="rId1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2356" y="1214791"/>
              <a:ext cx="137225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1" name="Picture 140" descr="NBK-6088-e59457.png"/>
            <p:cNvPicPr>
              <a:picLocks/>
            </p:cNvPicPr>
            <p:nvPr/>
          </p:nvPicPr>
          <p:blipFill>
            <a:blip r:embed="rId1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5982" y="1372718"/>
              <a:ext cx="299470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2" name="Picture 141" descr="NBK-6088-e59476.png"/>
            <p:cNvPicPr>
              <a:picLocks/>
            </p:cNvPicPr>
            <p:nvPr/>
          </p:nvPicPr>
          <p:blipFill>
            <a:blip r:embed="rId1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26024" y="1433136"/>
              <a:ext cx="234496" cy="3000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3" name="Picture 142" descr="NBK-6088-e59495.png"/>
            <p:cNvPicPr>
              <a:picLocks/>
            </p:cNvPicPr>
            <p:nvPr/>
          </p:nvPicPr>
          <p:blipFill>
            <a:blip r:embed="rId1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44347" y="1228502"/>
              <a:ext cx="263489" cy="529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4" name="Picture 143" descr="NBK-6088-e594c4.png"/>
            <p:cNvPicPr>
              <a:picLocks/>
            </p:cNvPicPr>
            <p:nvPr/>
          </p:nvPicPr>
          <p:blipFill>
            <a:blip r:embed="rId1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2288" y="1444862"/>
              <a:ext cx="206468" cy="4658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5" name="Picture 144" descr="NBK-6088-e594e3.png"/>
            <p:cNvPicPr>
              <a:picLocks/>
            </p:cNvPicPr>
            <p:nvPr/>
          </p:nvPicPr>
          <p:blipFill>
            <a:blip r:embed="rId1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99889" y="1454106"/>
              <a:ext cx="202541" cy="2718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6" name="Picture 145" descr="NBK-6088-e59512.png"/>
            <p:cNvPicPr>
              <a:picLocks/>
            </p:cNvPicPr>
            <p:nvPr/>
          </p:nvPicPr>
          <p:blipFill>
            <a:blip r:embed="rId1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0345" y="1525057"/>
              <a:ext cx="216467" cy="2422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7" name="Picture 146" descr="NBK-6088-e59531.png"/>
            <p:cNvPicPr>
              <a:picLocks/>
            </p:cNvPicPr>
            <p:nvPr/>
          </p:nvPicPr>
          <p:blipFill>
            <a:blip r:embed="rId1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41098" y="1265966"/>
              <a:ext cx="250888" cy="5537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8" name="Picture 147" descr="NBK-6088-e59550.png"/>
            <p:cNvPicPr>
              <a:picLocks/>
            </p:cNvPicPr>
            <p:nvPr/>
          </p:nvPicPr>
          <p:blipFill>
            <a:blip r:embed="rId1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9079" y="1530646"/>
              <a:ext cx="216402" cy="260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9" name="Picture 148" descr="NBK-6088-e5957f.png"/>
            <p:cNvPicPr>
              <a:picLocks/>
            </p:cNvPicPr>
            <p:nvPr/>
          </p:nvPicPr>
          <p:blipFill>
            <a:blip r:embed="rId1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0428" y="1550100"/>
              <a:ext cx="210583" cy="2795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0" name="Picture 149" descr="NBK-6088-e595dd.png"/>
            <p:cNvPicPr>
              <a:picLocks/>
            </p:cNvPicPr>
            <p:nvPr/>
          </p:nvPicPr>
          <p:blipFill>
            <a:blip r:embed="rId1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0184" y="1256905"/>
              <a:ext cx="104584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1" name="Picture 150" descr="NBK-6088-e5960c.png"/>
            <p:cNvPicPr>
              <a:picLocks/>
            </p:cNvPicPr>
            <p:nvPr/>
          </p:nvPicPr>
          <p:blipFill>
            <a:blip r:embed="rId1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15827" y="1378683"/>
              <a:ext cx="425811" cy="1039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71" name="Group 170"/>
          <p:cNvGrpSpPr/>
          <p:nvPr/>
        </p:nvGrpSpPr>
        <p:grpSpPr>
          <a:xfrm>
            <a:off x="6092800" y="3625817"/>
            <a:ext cx="3180963" cy="782207"/>
            <a:chOff x="6092800" y="3625817"/>
            <a:chExt cx="3180963" cy="782207"/>
          </a:xfrm>
        </p:grpSpPr>
        <p:pic>
          <p:nvPicPr>
            <p:cNvPr id="153" name="Picture 152" descr="NBK-6088-e5964a.png"/>
            <p:cNvPicPr>
              <a:picLocks/>
            </p:cNvPicPr>
            <p:nvPr/>
          </p:nvPicPr>
          <p:blipFill>
            <a:blip r:embed="rId1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2800" y="3731102"/>
              <a:ext cx="264569" cy="413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4" name="Picture 153" descr="NBK-6088-e59679.png"/>
            <p:cNvPicPr>
              <a:picLocks/>
            </p:cNvPicPr>
            <p:nvPr/>
          </p:nvPicPr>
          <p:blipFill>
            <a:blip r:embed="rId1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21071" y="3920648"/>
              <a:ext cx="592096" cy="1099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5" name="Picture 154" descr="NBK-6088-e596a8.png"/>
            <p:cNvPicPr>
              <a:picLocks/>
            </p:cNvPicPr>
            <p:nvPr/>
          </p:nvPicPr>
          <p:blipFill>
            <a:blip r:embed="rId1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1307" y="3701088"/>
              <a:ext cx="255072" cy="5864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6" name="Picture 155" descr="NBK-6088-e596e6.png"/>
            <p:cNvPicPr>
              <a:picLocks/>
            </p:cNvPicPr>
            <p:nvPr/>
          </p:nvPicPr>
          <p:blipFill>
            <a:blip r:embed="rId1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1723" y="4015371"/>
              <a:ext cx="204713" cy="972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7" name="Picture 156" descr="NBK-6088-e59705.png"/>
            <p:cNvPicPr>
              <a:picLocks/>
            </p:cNvPicPr>
            <p:nvPr/>
          </p:nvPicPr>
          <p:blipFill>
            <a:blip r:embed="rId1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9690" y="3907068"/>
              <a:ext cx="206788" cy="2820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8" name="Picture 157" descr="NBK-6088-e59734.png"/>
            <p:cNvPicPr>
              <a:picLocks/>
            </p:cNvPicPr>
            <p:nvPr/>
          </p:nvPicPr>
          <p:blipFill>
            <a:blip r:embed="rId1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21278" y="3688988"/>
              <a:ext cx="97256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9" name="Picture 158" descr="NBK-6088-e59753.png"/>
            <p:cNvPicPr>
              <a:picLocks/>
            </p:cNvPicPr>
            <p:nvPr/>
          </p:nvPicPr>
          <p:blipFill>
            <a:blip r:embed="rId1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5465" y="3773216"/>
              <a:ext cx="299469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0" name="Picture 159" descr="NBK-6088-e59772.png"/>
            <p:cNvPicPr>
              <a:picLocks/>
            </p:cNvPicPr>
            <p:nvPr/>
          </p:nvPicPr>
          <p:blipFill>
            <a:blip r:embed="rId1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0425" y="3920615"/>
              <a:ext cx="206245" cy="2520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1" name="Picture 160" descr="NBK-6088-e597a1.png"/>
            <p:cNvPicPr>
              <a:picLocks/>
            </p:cNvPicPr>
            <p:nvPr/>
          </p:nvPicPr>
          <p:blipFill>
            <a:blip r:embed="rId1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6801" y="3920569"/>
              <a:ext cx="294988" cy="2875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2" name="Picture 161" descr="NBK-6088-e597c0.png"/>
            <p:cNvPicPr>
              <a:picLocks/>
            </p:cNvPicPr>
            <p:nvPr/>
          </p:nvPicPr>
          <p:blipFill>
            <a:blip r:embed="rId1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6239" y="3667931"/>
              <a:ext cx="98778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3" name="Picture 162" descr="NBK-6088-e597ef.png"/>
            <p:cNvPicPr>
              <a:picLocks/>
            </p:cNvPicPr>
            <p:nvPr/>
          </p:nvPicPr>
          <p:blipFill>
            <a:blip r:embed="rId1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68946" y="3877012"/>
              <a:ext cx="220586" cy="5310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4" name="Picture 163" descr="NBK-6088-e5980e.png"/>
            <p:cNvPicPr>
              <a:picLocks/>
            </p:cNvPicPr>
            <p:nvPr/>
          </p:nvPicPr>
          <p:blipFill>
            <a:blip r:embed="rId1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0324" y="3854548"/>
              <a:ext cx="178947" cy="2836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5" name="Picture 164" descr="NBK-6088-e5983d.png"/>
            <p:cNvPicPr>
              <a:picLocks/>
            </p:cNvPicPr>
            <p:nvPr/>
          </p:nvPicPr>
          <p:blipFill>
            <a:blip r:embed="rId1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19201" y="3913013"/>
              <a:ext cx="202662" cy="2462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6" name="Picture 165" descr="NBK-6088-e5986c.png"/>
            <p:cNvPicPr>
              <a:picLocks/>
            </p:cNvPicPr>
            <p:nvPr/>
          </p:nvPicPr>
          <p:blipFill>
            <a:blip r:embed="rId1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17582" y="3650032"/>
              <a:ext cx="231403" cy="568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7" name="Picture 166" descr="NBK-6088-e5988b.png"/>
            <p:cNvPicPr>
              <a:picLocks/>
            </p:cNvPicPr>
            <p:nvPr/>
          </p:nvPicPr>
          <p:blipFill>
            <a:blip r:embed="rId1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28317" y="3889029"/>
              <a:ext cx="220892" cy="2974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8" name="Picture 167" descr="NBK-6088-e598ba.png"/>
            <p:cNvPicPr>
              <a:picLocks/>
            </p:cNvPicPr>
            <p:nvPr/>
          </p:nvPicPr>
          <p:blipFill>
            <a:blip r:embed="rId1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09832" y="3896613"/>
              <a:ext cx="251190" cy="292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9" name="Picture 168" descr="NBK-6088-e598d9.png"/>
            <p:cNvPicPr>
              <a:picLocks/>
            </p:cNvPicPr>
            <p:nvPr/>
          </p:nvPicPr>
          <p:blipFill>
            <a:blip r:embed="rId1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58522" y="3625817"/>
              <a:ext cx="107785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0" name="Picture 169" descr="NBK-6088-e59908.png"/>
            <p:cNvPicPr>
              <a:picLocks/>
            </p:cNvPicPr>
            <p:nvPr/>
          </p:nvPicPr>
          <p:blipFill>
            <a:blip r:embed="rId1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79537" y="3731102"/>
              <a:ext cx="394226" cy="1836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96" name="Group 195"/>
          <p:cNvGrpSpPr/>
          <p:nvPr/>
        </p:nvGrpSpPr>
        <p:grpSpPr>
          <a:xfrm>
            <a:off x="6048694" y="4583910"/>
            <a:ext cx="3530396" cy="872530"/>
            <a:chOff x="6048694" y="4583910"/>
            <a:chExt cx="3530396" cy="872530"/>
          </a:xfrm>
        </p:grpSpPr>
        <p:pic>
          <p:nvPicPr>
            <p:cNvPr id="172" name="Picture 171" descr="NBK-6088-e59937.png"/>
            <p:cNvPicPr>
              <a:picLocks/>
            </p:cNvPicPr>
            <p:nvPr/>
          </p:nvPicPr>
          <p:blipFill>
            <a:blip r:embed="rId1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8694" y="4752366"/>
              <a:ext cx="266562" cy="318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3" name="Picture 172" descr="NBK-6088-e59956.png"/>
            <p:cNvPicPr>
              <a:picLocks/>
            </p:cNvPicPr>
            <p:nvPr/>
          </p:nvPicPr>
          <p:blipFill>
            <a:blip r:embed="rId1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8428" y="4836594"/>
              <a:ext cx="571039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4" name="Picture 173" descr="NBK-6088-e59985.png"/>
            <p:cNvPicPr>
              <a:picLocks/>
            </p:cNvPicPr>
            <p:nvPr/>
          </p:nvPicPr>
          <p:blipFill>
            <a:blip r:embed="rId1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2403" y="4647081"/>
              <a:ext cx="279748" cy="4962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5" name="Picture 174" descr="NBK-6088-e599a4.png"/>
            <p:cNvPicPr>
              <a:picLocks/>
            </p:cNvPicPr>
            <p:nvPr/>
          </p:nvPicPr>
          <p:blipFill>
            <a:blip r:embed="rId1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58024" y="4815537"/>
              <a:ext cx="173128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6" name="Picture 175" descr="NBK-6088-e599c3.png"/>
            <p:cNvPicPr>
              <a:picLocks/>
            </p:cNvPicPr>
            <p:nvPr/>
          </p:nvPicPr>
          <p:blipFill>
            <a:blip r:embed="rId1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8553" y="4626024"/>
              <a:ext cx="267884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7" name="Picture 176" descr="NBK-6088-e599f2.png"/>
            <p:cNvPicPr>
              <a:picLocks/>
            </p:cNvPicPr>
            <p:nvPr/>
          </p:nvPicPr>
          <p:blipFill>
            <a:blip r:embed="rId1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17242" y="4878708"/>
              <a:ext cx="267302" cy="3074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8" name="Picture 177" descr="NBK-6088-e59a11.png"/>
            <p:cNvPicPr>
              <a:picLocks/>
            </p:cNvPicPr>
            <p:nvPr/>
          </p:nvPicPr>
          <p:blipFill>
            <a:blip r:embed="rId1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37050" y="4583910"/>
              <a:ext cx="109956" cy="518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9" name="Picture 178" descr="NBK-6088-e59a50.png"/>
            <p:cNvPicPr>
              <a:picLocks/>
            </p:cNvPicPr>
            <p:nvPr/>
          </p:nvPicPr>
          <p:blipFill>
            <a:blip r:embed="rId1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73879" y="4741838"/>
              <a:ext cx="267884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0" name="Picture 179" descr="NBK-6088-e59a7e.png"/>
            <p:cNvPicPr>
              <a:picLocks/>
            </p:cNvPicPr>
            <p:nvPr/>
          </p:nvPicPr>
          <p:blipFill>
            <a:blip r:embed="rId1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52864" y="4973465"/>
              <a:ext cx="88900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1" name="Picture 180" descr="NBK-6088-e59a9e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3921" y="4826065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2" name="Picture 181" descr="NBK-6088-e59acc.png"/>
            <p:cNvPicPr>
              <a:picLocks/>
            </p:cNvPicPr>
            <p:nvPr/>
          </p:nvPicPr>
          <p:blipFill>
            <a:blip r:embed="rId1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52082" y="4920215"/>
              <a:ext cx="281043" cy="2347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3" name="Picture 182" descr="NBK-6088-e59afb.png"/>
            <p:cNvPicPr>
              <a:picLocks/>
            </p:cNvPicPr>
            <p:nvPr/>
          </p:nvPicPr>
          <p:blipFill>
            <a:blip r:embed="rId1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5228" y="4948004"/>
              <a:ext cx="261317" cy="2490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4" name="Picture 183" descr="NBK-6088-e59b1a.png"/>
            <p:cNvPicPr>
              <a:picLocks/>
            </p:cNvPicPr>
            <p:nvPr/>
          </p:nvPicPr>
          <p:blipFill>
            <a:blip r:embed="rId1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3069" y="4689195"/>
              <a:ext cx="116118" cy="518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5" name="Picture 184" descr="NBK-6088-e59b3a.png"/>
            <p:cNvPicPr>
              <a:picLocks/>
            </p:cNvPicPr>
            <p:nvPr/>
          </p:nvPicPr>
          <p:blipFill>
            <a:blip r:embed="rId1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6646" y="4857651"/>
              <a:ext cx="299470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6" name="Picture 185" descr="NBK-6088-e59b68.png"/>
            <p:cNvPicPr>
              <a:picLocks/>
            </p:cNvPicPr>
            <p:nvPr/>
          </p:nvPicPr>
          <p:blipFill>
            <a:blip r:embed="rId1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6159" y="4928215"/>
              <a:ext cx="215475" cy="2899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7" name="Picture 186" descr="NBK-6088-e59b88.png"/>
            <p:cNvPicPr>
              <a:picLocks/>
            </p:cNvPicPr>
            <p:nvPr/>
          </p:nvPicPr>
          <p:blipFill>
            <a:blip r:embed="rId1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66270" y="4674427"/>
              <a:ext cx="220887" cy="5437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8" name="Picture 187" descr="NBK-6088-e59bb6.png"/>
            <p:cNvPicPr>
              <a:picLocks/>
            </p:cNvPicPr>
            <p:nvPr/>
          </p:nvPicPr>
          <p:blipFill>
            <a:blip r:embed="rId1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05982" y="4921201"/>
              <a:ext cx="215803" cy="5352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9" name="Picture 188" descr="NBK-6088-e59be5.png"/>
            <p:cNvPicPr>
              <a:picLocks/>
            </p:cNvPicPr>
            <p:nvPr/>
          </p:nvPicPr>
          <p:blipFill>
            <a:blip r:embed="rId1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79454" y="4889236"/>
              <a:ext cx="192013" cy="3011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0" name="Picture 189" descr="NBK-6088-e59c14.png"/>
            <p:cNvPicPr>
              <a:picLocks/>
            </p:cNvPicPr>
            <p:nvPr/>
          </p:nvPicPr>
          <p:blipFill>
            <a:blip r:embed="rId1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08193" y="4941879"/>
              <a:ext cx="214561" cy="2687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1" name="Picture 190" descr="NBK-6088-e59c43.png"/>
            <p:cNvPicPr>
              <a:picLocks/>
            </p:cNvPicPr>
            <p:nvPr/>
          </p:nvPicPr>
          <p:blipFill>
            <a:blip r:embed="rId1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97263" y="4726306"/>
              <a:ext cx="221368" cy="5784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2" name="Picture 191" descr="NBK-6088-e59c72.png"/>
            <p:cNvPicPr>
              <a:picLocks/>
            </p:cNvPicPr>
            <p:nvPr/>
          </p:nvPicPr>
          <p:blipFill>
            <a:blip r:embed="rId1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95350" y="5005050"/>
              <a:ext cx="201534" cy="297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3" name="Picture 192" descr="NBK-6088-e59c91.png"/>
            <p:cNvPicPr>
              <a:picLocks/>
            </p:cNvPicPr>
            <p:nvPr/>
          </p:nvPicPr>
          <p:blipFill>
            <a:blip r:embed="rId1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59857" y="5015579"/>
              <a:ext cx="206491" cy="282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4" name="Picture 193" descr="NBK-6088-e59ccf.png"/>
            <p:cNvPicPr>
              <a:picLocks/>
            </p:cNvPicPr>
            <p:nvPr/>
          </p:nvPicPr>
          <p:blipFill>
            <a:blip r:embed="rId1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63848" y="4762894"/>
              <a:ext cx="88900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5" name="Picture 194" descr="NBK-6088-e59cee.png"/>
            <p:cNvPicPr>
              <a:picLocks/>
            </p:cNvPicPr>
            <p:nvPr/>
          </p:nvPicPr>
          <p:blipFill>
            <a:blip r:embed="rId1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63807" y="4826065"/>
              <a:ext cx="415283" cy="1836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97" name="Picture 196" descr="NBK-6088-e59d1d.png"/>
          <p:cNvPicPr>
            <a:picLocks/>
          </p:cNvPicPr>
          <p:nvPr/>
        </p:nvPicPr>
        <p:blipFill>
          <a:blip r:embed="rId18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071" y="2446625"/>
            <a:ext cx="109956" cy="9725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15" name="Group 214"/>
          <p:cNvGrpSpPr/>
          <p:nvPr/>
        </p:nvGrpSpPr>
        <p:grpSpPr>
          <a:xfrm>
            <a:off x="6459118" y="5162977"/>
            <a:ext cx="2980271" cy="865837"/>
            <a:chOff x="6459118" y="5162977"/>
            <a:chExt cx="2980271" cy="865837"/>
          </a:xfrm>
        </p:grpSpPr>
        <p:pic>
          <p:nvPicPr>
            <p:cNvPr id="198" name="Picture 197" descr="NBK-6088-e59d4c.png"/>
            <p:cNvPicPr>
              <a:picLocks/>
            </p:cNvPicPr>
            <p:nvPr/>
          </p:nvPicPr>
          <p:blipFill>
            <a:blip r:embed="rId1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59118" y="5162977"/>
              <a:ext cx="224634" cy="6763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9" name="Picture 198" descr="NBK-6088-e59d6b.png"/>
            <p:cNvPicPr>
              <a:picLocks/>
            </p:cNvPicPr>
            <p:nvPr/>
          </p:nvPicPr>
          <p:blipFill>
            <a:blip r:embed="rId1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7984" y="5289319"/>
              <a:ext cx="346644" cy="4524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0" name="Picture 199" descr="NBK-6088-e59d9a.png"/>
            <p:cNvPicPr>
              <a:picLocks/>
            </p:cNvPicPr>
            <p:nvPr/>
          </p:nvPicPr>
          <p:blipFill>
            <a:blip r:embed="rId1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5465" y="5489361"/>
              <a:ext cx="202541" cy="293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1" name="Picture 200" descr="NBK-6088-e59db9.png"/>
            <p:cNvPicPr>
              <a:picLocks/>
            </p:cNvPicPr>
            <p:nvPr/>
          </p:nvPicPr>
          <p:blipFill>
            <a:blip r:embed="rId1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7976" y="5507868"/>
              <a:ext cx="203184" cy="2607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2" name="Picture 201" descr="NBK-6088-e59de8.png"/>
            <p:cNvPicPr>
              <a:picLocks/>
            </p:cNvPicPr>
            <p:nvPr/>
          </p:nvPicPr>
          <p:blipFill>
            <a:blip r:embed="rId1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4491" y="5520946"/>
              <a:ext cx="213069" cy="268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3" name="Picture 202" descr="NBK-6088-e59e07.png"/>
            <p:cNvPicPr>
              <a:picLocks/>
            </p:cNvPicPr>
            <p:nvPr/>
          </p:nvPicPr>
          <p:blipFill>
            <a:blip r:embed="rId1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76451" y="5536470"/>
              <a:ext cx="216843" cy="2784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4" name="Picture 203" descr="NBK-6088-e59e46.png"/>
            <p:cNvPicPr>
              <a:picLocks/>
            </p:cNvPicPr>
            <p:nvPr/>
          </p:nvPicPr>
          <p:blipFill>
            <a:blip r:embed="rId1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5018" y="5554727"/>
              <a:ext cx="245329" cy="2795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5" name="Picture 204" descr="NBK-6088-e59e74.png"/>
            <p:cNvPicPr>
              <a:picLocks/>
            </p:cNvPicPr>
            <p:nvPr/>
          </p:nvPicPr>
          <p:blipFill>
            <a:blip r:embed="rId1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60510" y="5384076"/>
              <a:ext cx="116118" cy="455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6" name="Picture 205" descr="NBK-6088-e59e94.png"/>
            <p:cNvPicPr>
              <a:picLocks/>
            </p:cNvPicPr>
            <p:nvPr/>
          </p:nvPicPr>
          <p:blipFill>
            <a:blip r:embed="rId1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74086" y="5499889"/>
              <a:ext cx="299470" cy="1099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7" name="Picture 206" descr="NBK-6088-e59eb3.png"/>
            <p:cNvPicPr>
              <a:picLocks/>
            </p:cNvPicPr>
            <p:nvPr/>
          </p:nvPicPr>
          <p:blipFill>
            <a:blip r:embed="rId1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37299" y="5626231"/>
              <a:ext cx="88900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8" name="Picture 207" descr="NBK-6088-e59ee2.png"/>
            <p:cNvPicPr>
              <a:picLocks/>
            </p:cNvPicPr>
            <p:nvPr/>
          </p:nvPicPr>
          <p:blipFill>
            <a:blip r:embed="rId1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26770" y="5499889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9" name="Picture 208" descr="NBK-6088-e59f01.png"/>
            <p:cNvPicPr>
              <a:picLocks/>
            </p:cNvPicPr>
            <p:nvPr/>
          </p:nvPicPr>
          <p:blipFill>
            <a:blip r:embed="rId1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32055" y="5600411"/>
              <a:ext cx="349940" cy="2724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0" name="Picture 209" descr="NBK-6088-e59f20.png"/>
            <p:cNvPicPr>
              <a:picLocks/>
            </p:cNvPicPr>
            <p:nvPr/>
          </p:nvPicPr>
          <p:blipFill>
            <a:blip r:embed="rId1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70751" y="5620464"/>
              <a:ext cx="263929" cy="2818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1" name="Picture 210" descr="NBK-6088-e59f4f.png"/>
            <p:cNvPicPr>
              <a:picLocks/>
            </p:cNvPicPr>
            <p:nvPr/>
          </p:nvPicPr>
          <p:blipFill>
            <a:blip r:embed="rId19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1773" y="5415661"/>
              <a:ext cx="117663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2" name="Picture 211" descr="NBK-6088-e59f6e.png"/>
            <p:cNvPicPr>
              <a:picLocks/>
            </p:cNvPicPr>
            <p:nvPr/>
          </p:nvPicPr>
          <p:blipFill>
            <a:blip r:embed="rId19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95309" y="5573781"/>
              <a:ext cx="352112" cy="992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3" name="Picture 212" descr="NBK-6088-e59f9d.png"/>
            <p:cNvPicPr>
              <a:picLocks/>
            </p:cNvPicPr>
            <p:nvPr/>
          </p:nvPicPr>
          <p:blipFill>
            <a:blip r:embed="rId19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26936" y="5636214"/>
              <a:ext cx="255341" cy="2905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4" name="Picture 213" descr="NBK-6088-e59fbc.png"/>
            <p:cNvPicPr>
              <a:picLocks/>
            </p:cNvPicPr>
            <p:nvPr/>
          </p:nvPicPr>
          <p:blipFill>
            <a:blip r:embed="rId19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5921" y="5426190"/>
              <a:ext cx="233468" cy="602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41104" y="351454"/>
            <a:ext cx="3510441" cy="813195"/>
            <a:chOff x="141104" y="351454"/>
            <a:chExt cx="3510441" cy="813195"/>
          </a:xfrm>
        </p:grpSpPr>
        <p:pic>
          <p:nvPicPr>
            <p:cNvPr id="2" name="Picture 1" descr="NBK-6088-e59ff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1104" y="351454"/>
              <a:ext cx="559185" cy="6945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6088-e5a01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7309" y="714256"/>
              <a:ext cx="276241" cy="2903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6088-e5a048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2664" y="454598"/>
              <a:ext cx="425437" cy="6043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6088-e5a077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2718" y="677837"/>
              <a:ext cx="192013" cy="326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6088-e5a096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2231" y="676170"/>
              <a:ext cx="244655" cy="3094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6088-e5a0c5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10167" y="684453"/>
              <a:ext cx="241849" cy="31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6088-e5a0e4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9367" y="393568"/>
              <a:ext cx="113374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6088-e5a11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0729" y="566963"/>
              <a:ext cx="278413" cy="1133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6088-e5a132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2355" y="730480"/>
              <a:ext cx="97257" cy="265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6088-e5a152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72884" y="583081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6088-e5a171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99226" y="688577"/>
              <a:ext cx="373224" cy="2970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6088-e5a1a0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9215" y="709029"/>
              <a:ext cx="284749" cy="2871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6088-e5a1ce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78293" y="414625"/>
              <a:ext cx="107785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6088-e5a1e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83537" y="625195"/>
              <a:ext cx="288941" cy="11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6088-e5a21c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2412" y="643187"/>
              <a:ext cx="272775" cy="3845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6088-e5a25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640" y="993750"/>
              <a:ext cx="3036879" cy="170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6088-e5a27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8418" y="751537"/>
              <a:ext cx="173127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5" name="Group 34"/>
          <p:cNvGrpSpPr/>
          <p:nvPr/>
        </p:nvGrpSpPr>
        <p:grpSpPr>
          <a:xfrm>
            <a:off x="3799340" y="488324"/>
            <a:ext cx="4914241" cy="823723"/>
            <a:chOff x="3799340" y="488324"/>
            <a:chExt cx="4914241" cy="823723"/>
          </a:xfrm>
        </p:grpSpPr>
        <p:pic>
          <p:nvPicPr>
            <p:cNvPr id="20" name="Picture 19" descr="NBK-6088-e5a2b8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9340" y="488324"/>
              <a:ext cx="512056" cy="5729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6088-e5a2d8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8055" y="509381"/>
              <a:ext cx="509566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6088-e5a306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52366" y="747598"/>
              <a:ext cx="297298" cy="3129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6088-e5a326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7734" y="793651"/>
              <a:ext cx="192013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6088-e5a354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8262" y="741008"/>
              <a:ext cx="288941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6088-e5a374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74823" y="814708"/>
              <a:ext cx="262447" cy="3132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6088-e5a393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31516" y="783122"/>
              <a:ext cx="259345" cy="3430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6088-e5a3c2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15827" y="783122"/>
              <a:ext cx="170956" cy="3185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6088-e5a3e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6603" y="807106"/>
              <a:ext cx="271976" cy="352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6088-e5a410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59772" y="825236"/>
              <a:ext cx="282980" cy="3003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6088-e5a42f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73879" y="827186"/>
              <a:ext cx="273410" cy="3290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6088-e5a45e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49731" y="568993"/>
              <a:ext cx="232016" cy="6067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6088-e5a48c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01037" y="646252"/>
              <a:ext cx="98777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6088-e5a4ac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42459" y="835765"/>
              <a:ext cx="404755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6088-e5a4da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8315" y="562024"/>
              <a:ext cx="655266" cy="6734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0" name="Group 49"/>
          <p:cNvGrpSpPr/>
          <p:nvPr/>
        </p:nvGrpSpPr>
        <p:grpSpPr>
          <a:xfrm>
            <a:off x="1067392" y="1301915"/>
            <a:ext cx="3316388" cy="810298"/>
            <a:chOff x="1067392" y="1301915"/>
            <a:chExt cx="3316388" cy="810298"/>
          </a:xfrm>
        </p:grpSpPr>
        <p:pic>
          <p:nvPicPr>
            <p:cNvPr id="36" name="Picture 35" descr="NBK-6088-e5a509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1045" y="1301915"/>
              <a:ext cx="263644" cy="6966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6088-e5a538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67392" y="1667516"/>
              <a:ext cx="299469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6088-e5a557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22677" y="1707139"/>
              <a:ext cx="336810" cy="310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6088-e5a586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7714" y="1673481"/>
              <a:ext cx="223458" cy="3080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6088-e5a5a5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9800" y="1404304"/>
              <a:ext cx="107657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6088-e5a5e4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04387" y="1583288"/>
              <a:ext cx="352112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6088-e5a612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2500" y="1720159"/>
              <a:ext cx="264826" cy="2601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6088-e5a641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5526" y="1656988"/>
              <a:ext cx="328883" cy="2789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6088-e5a670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1910" y="1646459"/>
              <a:ext cx="286850" cy="318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6088-e5a68f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5147" y="1379171"/>
              <a:ext cx="259428" cy="594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6088-e5a6ae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8435" y="1672455"/>
              <a:ext cx="225230" cy="2628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6088-e5a6dd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41589" y="1646459"/>
              <a:ext cx="364705" cy="2787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6088-e5a6fc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0086" y="1572792"/>
              <a:ext cx="282614" cy="3631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6088-e5a72b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7526" y="1825444"/>
              <a:ext cx="126254" cy="286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74" name="Group 73"/>
          <p:cNvGrpSpPr/>
          <p:nvPr/>
        </p:nvGrpSpPr>
        <p:grpSpPr>
          <a:xfrm>
            <a:off x="4604967" y="1341133"/>
            <a:ext cx="4889894" cy="1017446"/>
            <a:chOff x="4604967" y="1341133"/>
            <a:chExt cx="4889894" cy="1017446"/>
          </a:xfrm>
        </p:grpSpPr>
        <p:pic>
          <p:nvPicPr>
            <p:cNvPr id="51" name="Picture 50" descr="NBK-6088-e5a75a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7886" y="1341133"/>
              <a:ext cx="94965" cy="6447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6088-e5a789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04967" y="1567170"/>
              <a:ext cx="404755" cy="972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6088-e5a7a8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9765" y="1372718"/>
              <a:ext cx="500414" cy="5837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6088-e5a7d7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56758" y="1587593"/>
              <a:ext cx="293072" cy="3598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6088-e5a7f6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8915" y="1610310"/>
              <a:ext cx="270311" cy="3726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6088-e5a825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4770" y="1383247"/>
              <a:ext cx="97256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6088-e5a844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7371" y="1551703"/>
              <a:ext cx="373169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6088-e5a892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3755" y="1762273"/>
              <a:ext cx="88900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9" name="Picture 58" descr="NBK-6088-e5a8b1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73755" y="1604345"/>
              <a:ext cx="88900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0" name="Picture 59" descr="NBK-6088-e5a8e0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9040" y="1690797"/>
              <a:ext cx="370998" cy="2961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6088-e5a8ff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7693" y="1730626"/>
              <a:ext cx="306613" cy="30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2" name="Picture 61" descr="NBK-6088-e5a91e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58218" y="1456946"/>
              <a:ext cx="109846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3" name="Picture 62" descr="NBK-6088-e5a94d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1237" y="1625402"/>
              <a:ext cx="362640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6088-e5a97c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3921" y="1725560"/>
              <a:ext cx="234127" cy="3150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6088-e5a99b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86359" y="1414562"/>
              <a:ext cx="261567" cy="695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6088-e5a9ca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93151" y="1699364"/>
              <a:ext cx="259977" cy="6592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7" name="Picture 66" descr="NBK-6088-e5a9e9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46152" y="1709630"/>
              <a:ext cx="177875" cy="30946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8" name="Picture 67" descr="NBK-6088-e5aa28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94141" y="1756683"/>
              <a:ext cx="252019" cy="2889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6088-e5aa56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34949" y="1477441"/>
              <a:ext cx="241803" cy="60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6088-e5aa76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55092" y="1762273"/>
              <a:ext cx="220430" cy="2976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6088-e5aaa4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76327" y="1782781"/>
              <a:ext cx="242623" cy="3083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6088-e5aad3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29123" y="1467475"/>
              <a:ext cx="105640" cy="6131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3" name="Picture 72" descr="NBK-6088-e5aaf2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16407" y="1646459"/>
              <a:ext cx="478454" cy="1520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0" name="Group 79"/>
          <p:cNvGrpSpPr/>
          <p:nvPr/>
        </p:nvGrpSpPr>
        <p:grpSpPr>
          <a:xfrm>
            <a:off x="1098977" y="2330811"/>
            <a:ext cx="807670" cy="641668"/>
            <a:chOff x="1098977" y="2330811"/>
            <a:chExt cx="807670" cy="641668"/>
          </a:xfrm>
        </p:grpSpPr>
        <p:pic>
          <p:nvPicPr>
            <p:cNvPr id="75" name="Picture 74" descr="NBK-6088-e5ab31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98977" y="2646666"/>
              <a:ext cx="413111" cy="3258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6" name="Picture 75" descr="NBK-6088-e5ab50.png"/>
            <p:cNvPicPr>
              <a:picLocks/>
            </p:cNvPicPr>
            <p:nvPr/>
          </p:nvPicPr>
          <p:blipFill>
            <a:blip r:embed="rId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5108" y="2699309"/>
              <a:ext cx="94965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7" name="Picture 76" descr="NBK-6088-e5ab7f.png"/>
            <p:cNvPicPr>
              <a:picLocks/>
            </p:cNvPicPr>
            <p:nvPr/>
          </p:nvPicPr>
          <p:blipFill>
            <a:blip r:embed="rId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0646" y="2530853"/>
              <a:ext cx="9942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6088-e5abae.png"/>
            <p:cNvPicPr>
              <a:picLocks/>
            </p:cNvPicPr>
            <p:nvPr/>
          </p:nvPicPr>
          <p:blipFill>
            <a:blip r:embed="rId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7516" y="2362397"/>
              <a:ext cx="118314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6088-e5abcd.png"/>
            <p:cNvPicPr>
              <a:picLocks/>
            </p:cNvPicPr>
            <p:nvPr/>
          </p:nvPicPr>
          <p:blipFill>
            <a:blip r:embed="rId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3858" y="2330811"/>
              <a:ext cx="112789" cy="581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4" name="Group 83"/>
          <p:cNvGrpSpPr/>
          <p:nvPr/>
        </p:nvGrpSpPr>
        <p:grpSpPr>
          <a:xfrm>
            <a:off x="2162355" y="2288698"/>
            <a:ext cx="897422" cy="620842"/>
            <a:chOff x="2162355" y="2288698"/>
            <a:chExt cx="897422" cy="620842"/>
          </a:xfrm>
        </p:grpSpPr>
        <p:pic>
          <p:nvPicPr>
            <p:cNvPr id="81" name="Picture 80" descr="NBK-6088-e5ac0b.png"/>
            <p:cNvPicPr>
              <a:picLocks/>
            </p:cNvPicPr>
            <p:nvPr/>
          </p:nvPicPr>
          <p:blipFill>
            <a:blip r:embed="rId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2355" y="2288698"/>
              <a:ext cx="341637" cy="620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2" name="Picture 81" descr="NBK-6088-e5ac2a.png"/>
            <p:cNvPicPr>
              <a:picLocks/>
            </p:cNvPicPr>
            <p:nvPr/>
          </p:nvPicPr>
          <p:blipFill>
            <a:blip r:embed="rId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6625" y="2547380"/>
              <a:ext cx="265713" cy="3339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6088-e5ac59.png"/>
            <p:cNvPicPr>
              <a:picLocks/>
            </p:cNvPicPr>
            <p:nvPr/>
          </p:nvPicPr>
          <p:blipFill>
            <a:blip r:embed="rId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52121" y="2320283"/>
              <a:ext cx="107656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12" name="Group 111"/>
          <p:cNvGrpSpPr/>
          <p:nvPr/>
        </p:nvGrpSpPr>
        <p:grpSpPr>
          <a:xfrm>
            <a:off x="3085785" y="2278169"/>
            <a:ext cx="6230092" cy="874175"/>
            <a:chOff x="3085785" y="2278169"/>
            <a:chExt cx="6230092" cy="874175"/>
          </a:xfrm>
        </p:grpSpPr>
        <p:pic>
          <p:nvPicPr>
            <p:cNvPr id="85" name="Picture 84" descr="NBK-6088-e5ac88.png"/>
            <p:cNvPicPr>
              <a:picLocks/>
            </p:cNvPicPr>
            <p:nvPr/>
          </p:nvPicPr>
          <p:blipFill>
            <a:blip r:embed="rId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5785" y="2583259"/>
              <a:ext cx="227070" cy="290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6" name="Picture 85" descr="NBK-6088-e5acb7.png"/>
            <p:cNvPicPr>
              <a:picLocks/>
            </p:cNvPicPr>
            <p:nvPr/>
          </p:nvPicPr>
          <p:blipFill>
            <a:blip r:embed="rId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35463" y="2571250"/>
              <a:ext cx="251266" cy="284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7" name="Picture 86" descr="NBK-6088-e5ace6.png"/>
            <p:cNvPicPr>
              <a:picLocks/>
            </p:cNvPicPr>
            <p:nvPr/>
          </p:nvPicPr>
          <p:blipFill>
            <a:blip r:embed="rId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5802" y="2556849"/>
              <a:ext cx="232659" cy="2818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8" name="Picture 87" descr="NBK-6088-e5ad72.png"/>
            <p:cNvPicPr>
              <a:picLocks/>
            </p:cNvPicPr>
            <p:nvPr/>
          </p:nvPicPr>
          <p:blipFill>
            <a:blip r:embed="rId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1713" y="2330811"/>
              <a:ext cx="107785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9" name="Picture 88" descr="NBK-6088-e5ada1.png"/>
            <p:cNvPicPr>
              <a:picLocks/>
            </p:cNvPicPr>
            <p:nvPr/>
          </p:nvPicPr>
          <p:blipFill>
            <a:blip r:embed="rId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3257" y="2530853"/>
              <a:ext cx="404754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0" name="Picture 89" descr="NBK-6088-e5add0.png"/>
            <p:cNvPicPr>
              <a:picLocks/>
            </p:cNvPicPr>
            <p:nvPr/>
          </p:nvPicPr>
          <p:blipFill>
            <a:blip r:embed="rId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0169" y="2330811"/>
              <a:ext cx="265713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1" name="Picture 90" descr="NBK-6088-e5ae0e.png"/>
            <p:cNvPicPr>
              <a:picLocks/>
            </p:cNvPicPr>
            <p:nvPr/>
          </p:nvPicPr>
          <p:blipFill>
            <a:blip r:embed="rId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6613" y="2553252"/>
              <a:ext cx="272481" cy="2635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2" name="Picture 91" descr="NBK-6088-e5ae3d.png"/>
            <p:cNvPicPr>
              <a:picLocks/>
            </p:cNvPicPr>
            <p:nvPr/>
          </p:nvPicPr>
          <p:blipFill>
            <a:blip r:embed="rId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2894" y="2540835"/>
              <a:ext cx="259725" cy="276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3" name="Picture 92" descr="NBK-6088-e5ae6c.png"/>
            <p:cNvPicPr>
              <a:picLocks/>
            </p:cNvPicPr>
            <p:nvPr/>
          </p:nvPicPr>
          <p:blipFill>
            <a:blip r:embed="rId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15950" y="2309754"/>
              <a:ext cx="118024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4" name="Picture 93" descr="NBK-6088-e5ae8b.png"/>
            <p:cNvPicPr>
              <a:picLocks/>
            </p:cNvPicPr>
            <p:nvPr/>
          </p:nvPicPr>
          <p:blipFill>
            <a:blip r:embed="rId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8262" y="2480406"/>
              <a:ext cx="404754" cy="1055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5" name="Picture 94" descr="NBK-6088-e5aeaa.png"/>
            <p:cNvPicPr>
              <a:picLocks/>
            </p:cNvPicPr>
            <p:nvPr/>
          </p:nvPicPr>
          <p:blipFill>
            <a:blip r:embed="rId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5174" y="2278169"/>
              <a:ext cx="455617" cy="5376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6" name="Picture 95" descr="NBK-6088-e5aed9.png"/>
            <p:cNvPicPr>
              <a:picLocks/>
            </p:cNvPicPr>
            <p:nvPr/>
          </p:nvPicPr>
          <p:blipFill>
            <a:blip r:embed="rId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0844" y="2486533"/>
              <a:ext cx="335981" cy="3534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7" name="Picture 96" descr="NBK-6088-e5aef8.png"/>
            <p:cNvPicPr>
              <a:picLocks/>
            </p:cNvPicPr>
            <p:nvPr/>
          </p:nvPicPr>
          <p:blipFill>
            <a:blip r:embed="rId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4970" y="2549137"/>
              <a:ext cx="241368" cy="3157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8" name="Picture 97" descr="NBK-6088-e5af27.png"/>
            <p:cNvPicPr>
              <a:picLocks/>
            </p:cNvPicPr>
            <p:nvPr/>
          </p:nvPicPr>
          <p:blipFill>
            <a:blip r:embed="rId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3924" y="2309754"/>
              <a:ext cx="107698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9" name="Picture 98" descr="NBK-6088-e5af46.png"/>
            <p:cNvPicPr>
              <a:picLocks/>
            </p:cNvPicPr>
            <p:nvPr/>
          </p:nvPicPr>
          <p:blipFill>
            <a:blip r:embed="rId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5910" y="2488739"/>
              <a:ext cx="394226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0" name="Picture 99" descr="NBK-6088-e5af75.png"/>
            <p:cNvPicPr>
              <a:picLocks/>
            </p:cNvPicPr>
            <p:nvPr/>
          </p:nvPicPr>
          <p:blipFill>
            <a:blip r:embed="rId9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9556" y="2646666"/>
              <a:ext cx="272929" cy="2975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1" name="Picture 100" descr="NBK-6088-e5af94.png"/>
            <p:cNvPicPr>
              <a:picLocks/>
            </p:cNvPicPr>
            <p:nvPr/>
          </p:nvPicPr>
          <p:blipFill>
            <a:blip r:embed="rId9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75649" y="2633750"/>
              <a:ext cx="295569" cy="2887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2" name="Picture 101" descr="NBK-6088-e5afc3.png"/>
            <p:cNvPicPr>
              <a:picLocks/>
            </p:cNvPicPr>
            <p:nvPr/>
          </p:nvPicPr>
          <p:blipFill>
            <a:blip r:embed="rId9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07693" y="2393982"/>
              <a:ext cx="97283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3" name="Picture 102" descr="NBK-6088-e5afe2.png"/>
            <p:cNvPicPr>
              <a:picLocks/>
            </p:cNvPicPr>
            <p:nvPr/>
          </p:nvPicPr>
          <p:blipFill>
            <a:blip r:embed="rId9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11798" y="2581288"/>
              <a:ext cx="261912" cy="571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4" name="Picture 103" descr="NBK-6088-e5b011.png"/>
            <p:cNvPicPr>
              <a:picLocks/>
            </p:cNvPicPr>
            <p:nvPr/>
          </p:nvPicPr>
          <p:blipFill>
            <a:blip r:embed="rId9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6012" y="2588243"/>
              <a:ext cx="209559" cy="2632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5" name="Picture 104" descr="NBK-6088-e5b040.png"/>
            <p:cNvPicPr>
              <a:picLocks/>
            </p:cNvPicPr>
            <p:nvPr/>
          </p:nvPicPr>
          <p:blipFill>
            <a:blip r:embed="rId9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18717" y="2622591"/>
              <a:ext cx="219725" cy="3073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6" name="Picture 105" descr="NBK-6088-e5b05f.png"/>
            <p:cNvPicPr>
              <a:picLocks/>
            </p:cNvPicPr>
            <p:nvPr/>
          </p:nvPicPr>
          <p:blipFill>
            <a:blip r:embed="rId10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43939" y="2351604"/>
              <a:ext cx="259798" cy="5918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7" name="Picture 106" descr="NBK-6088-e5b08e.png"/>
            <p:cNvPicPr>
              <a:picLocks/>
            </p:cNvPicPr>
            <p:nvPr/>
          </p:nvPicPr>
          <p:blipFill>
            <a:blip r:embed="rId10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91142" y="2604553"/>
              <a:ext cx="226710" cy="3224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8" name="Picture 107" descr="NBK-6088-e5b0bc.png"/>
            <p:cNvPicPr>
              <a:picLocks/>
            </p:cNvPicPr>
            <p:nvPr/>
          </p:nvPicPr>
          <p:blipFill>
            <a:blip r:embed="rId10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07140" y="2619309"/>
              <a:ext cx="253882" cy="3136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9" name="Picture 108" descr="NBK-6088-e5b0dc.png"/>
            <p:cNvPicPr>
              <a:picLocks/>
            </p:cNvPicPr>
            <p:nvPr/>
          </p:nvPicPr>
          <p:blipFill>
            <a:blip r:embed="rId10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26936" y="2341340"/>
              <a:ext cx="128842" cy="6236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0" name="Picture 109" descr="NBK-6088-e5b10a.png"/>
            <p:cNvPicPr>
              <a:picLocks/>
            </p:cNvPicPr>
            <p:nvPr/>
          </p:nvPicPr>
          <p:blipFill>
            <a:blip r:embed="rId10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1651" y="2541381"/>
              <a:ext cx="331055" cy="1310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1" name="Picture 110" descr="NBK-6088-e5b12a.png"/>
            <p:cNvPicPr>
              <a:picLocks/>
            </p:cNvPicPr>
            <p:nvPr/>
          </p:nvPicPr>
          <p:blipFill>
            <a:blip r:embed="rId10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16449" y="2867765"/>
              <a:ext cx="99428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7" name="Group 126"/>
          <p:cNvGrpSpPr/>
          <p:nvPr/>
        </p:nvGrpSpPr>
        <p:grpSpPr>
          <a:xfrm>
            <a:off x="1088621" y="3530350"/>
            <a:ext cx="2826137" cy="745234"/>
            <a:chOff x="1088621" y="3530350"/>
            <a:chExt cx="2826137" cy="745234"/>
          </a:xfrm>
        </p:grpSpPr>
        <p:pic>
          <p:nvPicPr>
            <p:cNvPr id="113" name="Picture 112" descr="NBK-6088-e5b168.png"/>
            <p:cNvPicPr>
              <a:picLocks/>
            </p:cNvPicPr>
            <p:nvPr/>
          </p:nvPicPr>
          <p:blipFill>
            <a:blip r:embed="rId10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88621" y="3741630"/>
              <a:ext cx="349769" cy="5339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4" name="Picture 113" descr="NBK-6088-e5b197.png"/>
            <p:cNvPicPr>
              <a:picLocks/>
            </p:cNvPicPr>
            <p:nvPr/>
          </p:nvPicPr>
          <p:blipFill>
            <a:blip r:embed="rId10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20034" y="3994314"/>
              <a:ext cx="288941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5" name="Picture 114" descr="NBK-6088-e5b1b6.png"/>
            <p:cNvPicPr>
              <a:picLocks/>
            </p:cNvPicPr>
            <p:nvPr/>
          </p:nvPicPr>
          <p:blipFill>
            <a:blip r:embed="rId10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62148" y="3657402"/>
              <a:ext cx="309998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6" name="Picture 115" descr="NBK-6088-e5b1e5.png"/>
            <p:cNvPicPr>
              <a:picLocks/>
            </p:cNvPicPr>
            <p:nvPr/>
          </p:nvPicPr>
          <p:blipFill>
            <a:blip r:embed="rId10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6418" y="3889029"/>
              <a:ext cx="257355" cy="2867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7" name="Picture 116" descr="NBK-6088-e5b223.png"/>
            <p:cNvPicPr>
              <a:picLocks/>
            </p:cNvPicPr>
            <p:nvPr/>
          </p:nvPicPr>
          <p:blipFill>
            <a:blip r:embed="rId1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46418" y="3889029"/>
              <a:ext cx="234127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8" name="Picture 117" descr="NBK-6088-e5b242.png"/>
            <p:cNvPicPr>
              <a:picLocks/>
            </p:cNvPicPr>
            <p:nvPr/>
          </p:nvPicPr>
          <p:blipFill>
            <a:blip r:embed="rId1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3858" y="3857444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9" name="Picture 118" descr="NBK-6088-e5b271.png"/>
            <p:cNvPicPr>
              <a:picLocks/>
            </p:cNvPicPr>
            <p:nvPr/>
          </p:nvPicPr>
          <p:blipFill>
            <a:blip r:embed="rId1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93858" y="4004843"/>
              <a:ext cx="9942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0" name="Picture 119" descr="NBK-6088-e5b2a0.png"/>
            <p:cNvPicPr>
              <a:picLocks/>
            </p:cNvPicPr>
            <p:nvPr/>
          </p:nvPicPr>
          <p:blipFill>
            <a:blip r:embed="rId1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6542" y="3620992"/>
              <a:ext cx="333056" cy="5292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1" name="Picture 120" descr="NBK-6088-e5b2bf.png"/>
            <p:cNvPicPr>
              <a:picLocks/>
            </p:cNvPicPr>
            <p:nvPr/>
          </p:nvPicPr>
          <p:blipFill>
            <a:blip r:embed="rId1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3557" y="3530350"/>
              <a:ext cx="343364" cy="5399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2" name="Picture 121" descr="NBK-6088-e5b2ee.png"/>
            <p:cNvPicPr>
              <a:picLocks/>
            </p:cNvPicPr>
            <p:nvPr/>
          </p:nvPicPr>
          <p:blipFill>
            <a:blip r:embed="rId1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62521" y="3699516"/>
              <a:ext cx="236298" cy="192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3" name="Picture 122" descr="NBK-6088-e5b30d.png"/>
            <p:cNvPicPr>
              <a:picLocks/>
            </p:cNvPicPr>
            <p:nvPr/>
          </p:nvPicPr>
          <p:blipFill>
            <a:blip r:embed="rId1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0408" y="3657402"/>
              <a:ext cx="276241" cy="2235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4" name="Picture 123" descr="NBK-6088-e5b33c.png"/>
            <p:cNvPicPr>
              <a:picLocks/>
            </p:cNvPicPr>
            <p:nvPr/>
          </p:nvPicPr>
          <p:blipFill>
            <a:blip r:embed="rId1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4718" y="3573174"/>
              <a:ext cx="118313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5" name="Picture 124" descr="NBK-6088-e5b35b.png"/>
            <p:cNvPicPr>
              <a:picLocks/>
            </p:cNvPicPr>
            <p:nvPr/>
          </p:nvPicPr>
          <p:blipFill>
            <a:blip r:embed="rId1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4273" y="3573174"/>
              <a:ext cx="107785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6" name="Picture 125" descr="NBK-6088-e5b38a.png"/>
            <p:cNvPicPr>
              <a:picLocks/>
            </p:cNvPicPr>
            <p:nvPr/>
          </p:nvPicPr>
          <p:blipFill>
            <a:blip r:embed="rId1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8841" y="3562646"/>
              <a:ext cx="315917" cy="3803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2" name="Group 131"/>
          <p:cNvGrpSpPr/>
          <p:nvPr/>
        </p:nvGrpSpPr>
        <p:grpSpPr>
          <a:xfrm>
            <a:off x="2148173" y="4661795"/>
            <a:ext cx="1124346" cy="572426"/>
            <a:chOff x="2148173" y="4661795"/>
            <a:chExt cx="1124346" cy="572426"/>
          </a:xfrm>
        </p:grpSpPr>
        <p:pic>
          <p:nvPicPr>
            <p:cNvPr id="128" name="Picture 127" descr="NBK-6088-e5b3b9.png"/>
            <p:cNvPicPr>
              <a:picLocks/>
            </p:cNvPicPr>
            <p:nvPr/>
          </p:nvPicPr>
          <p:blipFill>
            <a:blip r:embed="rId1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8173" y="4661795"/>
              <a:ext cx="361842" cy="5724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9" name="Picture 128" descr="NBK-6088-e5b3e8.png"/>
            <p:cNvPicPr>
              <a:picLocks/>
            </p:cNvPicPr>
            <p:nvPr/>
          </p:nvPicPr>
          <p:blipFill>
            <a:blip r:embed="rId1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0524" y="4762894"/>
              <a:ext cx="351940" cy="4683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0" name="Picture 129" descr="NBK-6088-e5b407.png"/>
            <p:cNvPicPr>
              <a:picLocks/>
            </p:cNvPicPr>
            <p:nvPr/>
          </p:nvPicPr>
          <p:blipFill>
            <a:blip r:embed="rId1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46749" y="4815537"/>
              <a:ext cx="225770" cy="2235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1" name="Picture 130" descr="NBK-6088-e5b436.png"/>
            <p:cNvPicPr>
              <a:picLocks/>
            </p:cNvPicPr>
            <p:nvPr/>
          </p:nvPicPr>
          <p:blipFill>
            <a:blip r:embed="rId1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5692" y="4783952"/>
              <a:ext cx="234127" cy="2657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7" name="Group 136"/>
          <p:cNvGrpSpPr/>
          <p:nvPr/>
        </p:nvGrpSpPr>
        <p:grpSpPr>
          <a:xfrm>
            <a:off x="3373133" y="4626024"/>
            <a:ext cx="1057521" cy="578802"/>
            <a:chOff x="3373133" y="4626024"/>
            <a:chExt cx="1057521" cy="578802"/>
          </a:xfrm>
        </p:grpSpPr>
        <p:pic>
          <p:nvPicPr>
            <p:cNvPr id="133" name="Picture 132" descr="NBK-6088-e5b464.png"/>
            <p:cNvPicPr>
              <a:picLocks/>
            </p:cNvPicPr>
            <p:nvPr/>
          </p:nvPicPr>
          <p:blipFill>
            <a:blip r:embed="rId1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3133" y="4626024"/>
              <a:ext cx="120485" cy="5183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4" name="Picture 133" descr="NBK-6088-e5b493.png"/>
            <p:cNvPicPr>
              <a:picLocks/>
            </p:cNvPicPr>
            <p:nvPr/>
          </p:nvPicPr>
          <p:blipFill>
            <a:blip r:embed="rId1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9312" y="4647081"/>
              <a:ext cx="437987" cy="5577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5" name="Picture 134" descr="NBK-6088-e5b4c2.png"/>
            <p:cNvPicPr>
              <a:picLocks/>
            </p:cNvPicPr>
            <p:nvPr/>
          </p:nvPicPr>
          <p:blipFill>
            <a:blip r:embed="rId1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5413" y="4826065"/>
              <a:ext cx="194185" cy="1099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6" name="Picture 135" descr="NBK-6088-e5b4f1.png"/>
            <p:cNvPicPr>
              <a:picLocks/>
            </p:cNvPicPr>
            <p:nvPr/>
          </p:nvPicPr>
          <p:blipFill>
            <a:blip r:embed="rId1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15413" y="4931350"/>
              <a:ext cx="215241" cy="120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38" name="Picture 137" descr="NBK-6088-e5b52f.png"/>
          <p:cNvPicPr>
            <a:picLocks/>
          </p:cNvPicPr>
          <p:nvPr/>
        </p:nvPicPr>
        <p:blipFill>
          <a:blip r:embed="rId12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1668" y="4594438"/>
            <a:ext cx="331499" cy="6119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41" name="Group 140"/>
          <p:cNvGrpSpPr/>
          <p:nvPr/>
        </p:nvGrpSpPr>
        <p:grpSpPr>
          <a:xfrm>
            <a:off x="4953351" y="4691950"/>
            <a:ext cx="916891" cy="556311"/>
            <a:chOff x="4953351" y="4691950"/>
            <a:chExt cx="916891" cy="556311"/>
          </a:xfrm>
        </p:grpSpPr>
        <p:pic>
          <p:nvPicPr>
            <p:cNvPr id="139" name="Picture 138" descr="NBK-6088-e5b54e.png"/>
            <p:cNvPicPr>
              <a:picLocks/>
            </p:cNvPicPr>
            <p:nvPr/>
          </p:nvPicPr>
          <p:blipFill>
            <a:blip r:embed="rId1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3351" y="4762894"/>
              <a:ext cx="417402" cy="485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0" name="Picture 139" descr="NBK-6088-e5b57d.png"/>
            <p:cNvPicPr>
              <a:picLocks/>
            </p:cNvPicPr>
            <p:nvPr/>
          </p:nvPicPr>
          <p:blipFill>
            <a:blip r:embed="rId1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63652" y="4691950"/>
              <a:ext cx="506590" cy="550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4" name="Group 143"/>
          <p:cNvGrpSpPr/>
          <p:nvPr/>
        </p:nvGrpSpPr>
        <p:grpSpPr>
          <a:xfrm>
            <a:off x="4173299" y="3657402"/>
            <a:ext cx="288941" cy="194185"/>
            <a:chOff x="4173299" y="3657402"/>
            <a:chExt cx="288941" cy="194185"/>
          </a:xfrm>
        </p:grpSpPr>
        <p:pic>
          <p:nvPicPr>
            <p:cNvPr id="142" name="Picture 141" descr="NBK-6088-e5b5ac.png"/>
            <p:cNvPicPr>
              <a:picLocks/>
            </p:cNvPicPr>
            <p:nvPr/>
          </p:nvPicPr>
          <p:blipFill>
            <a:blip r:embed="rId1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3299" y="3657402"/>
              <a:ext cx="288941" cy="120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3" name="Picture 142" descr="NBK-6088-e5b5db.png"/>
            <p:cNvPicPr>
              <a:picLocks/>
            </p:cNvPicPr>
            <p:nvPr/>
          </p:nvPicPr>
          <p:blipFill>
            <a:blip r:embed="rId1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04884" y="3741630"/>
              <a:ext cx="257355" cy="1099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48" name="Group 147"/>
          <p:cNvGrpSpPr/>
          <p:nvPr/>
        </p:nvGrpSpPr>
        <p:grpSpPr>
          <a:xfrm>
            <a:off x="4611085" y="3501620"/>
            <a:ext cx="1154516" cy="593085"/>
            <a:chOff x="4611085" y="3501620"/>
            <a:chExt cx="1154516" cy="593085"/>
          </a:xfrm>
        </p:grpSpPr>
        <p:pic>
          <p:nvPicPr>
            <p:cNvPr id="145" name="Picture 144" descr="NBK-6088-e5b629.png"/>
            <p:cNvPicPr>
              <a:picLocks/>
            </p:cNvPicPr>
            <p:nvPr/>
          </p:nvPicPr>
          <p:blipFill>
            <a:blip r:embed="rId1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1085" y="3501620"/>
              <a:ext cx="311011" cy="5759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6" name="Picture 145" descr="NBK-6088-e5b648.png"/>
            <p:cNvPicPr>
              <a:picLocks/>
            </p:cNvPicPr>
            <p:nvPr/>
          </p:nvPicPr>
          <p:blipFill>
            <a:blip r:embed="rId1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9120" y="3556153"/>
              <a:ext cx="369269" cy="5217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7" name="Picture 146" descr="NBK-6088-e5b677.png"/>
            <p:cNvPicPr>
              <a:picLocks/>
            </p:cNvPicPr>
            <p:nvPr/>
          </p:nvPicPr>
          <p:blipFill>
            <a:blip r:embed="rId1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5552" y="3546185"/>
              <a:ext cx="470049" cy="5485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67" name="Group 166"/>
          <p:cNvGrpSpPr/>
          <p:nvPr/>
        </p:nvGrpSpPr>
        <p:grpSpPr>
          <a:xfrm>
            <a:off x="5792437" y="3498209"/>
            <a:ext cx="3397098" cy="810411"/>
            <a:chOff x="5792437" y="3498209"/>
            <a:chExt cx="3397098" cy="810411"/>
          </a:xfrm>
        </p:grpSpPr>
        <p:pic>
          <p:nvPicPr>
            <p:cNvPr id="149" name="Picture 148" descr="NBK-6088-e5b6a6.png"/>
            <p:cNvPicPr>
              <a:picLocks/>
            </p:cNvPicPr>
            <p:nvPr/>
          </p:nvPicPr>
          <p:blipFill>
            <a:blip r:embed="rId1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2437" y="3667931"/>
              <a:ext cx="320605" cy="3288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0" name="Picture 149" descr="NBK-6088-e5b6d4.png"/>
            <p:cNvPicPr>
              <a:picLocks/>
            </p:cNvPicPr>
            <p:nvPr/>
          </p:nvPicPr>
          <p:blipFill>
            <a:blip r:embed="rId1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26273" y="3783747"/>
              <a:ext cx="571039" cy="1099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1" name="Picture 150" descr="NBK-6088-e5b6f4.png"/>
            <p:cNvPicPr>
              <a:picLocks/>
            </p:cNvPicPr>
            <p:nvPr/>
          </p:nvPicPr>
          <p:blipFill>
            <a:blip r:embed="rId1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12230" y="3608795"/>
              <a:ext cx="269080" cy="4827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2" name="Picture 151" descr="NBK-6088-e5b722.png"/>
            <p:cNvPicPr>
              <a:picLocks/>
            </p:cNvPicPr>
            <p:nvPr/>
          </p:nvPicPr>
          <p:blipFill>
            <a:blip r:embed="rId1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1682" y="3878501"/>
              <a:ext cx="215241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3" name="Picture 152" descr="NBK-6088-e5b751.png"/>
            <p:cNvPicPr>
              <a:picLocks/>
            </p:cNvPicPr>
            <p:nvPr/>
          </p:nvPicPr>
          <p:blipFill>
            <a:blip r:embed="rId1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55018" y="3832474"/>
              <a:ext cx="223532" cy="27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4" name="Picture 153" descr="NBK-6088-e5b770.png"/>
            <p:cNvPicPr>
              <a:picLocks/>
            </p:cNvPicPr>
            <p:nvPr/>
          </p:nvPicPr>
          <p:blipFill>
            <a:blip r:embed="rId1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8870" y="3552117"/>
              <a:ext cx="103323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5" name="Picture 154" descr="NBK-6088-e5b79f.png"/>
            <p:cNvPicPr>
              <a:picLocks/>
            </p:cNvPicPr>
            <p:nvPr/>
          </p:nvPicPr>
          <p:blipFill>
            <a:blip r:embed="rId1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58065" y="3710045"/>
              <a:ext cx="331055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6" name="Picture 155" descr="NBK-6088-e5b7be.png"/>
            <p:cNvPicPr>
              <a:picLocks/>
            </p:cNvPicPr>
            <p:nvPr/>
          </p:nvPicPr>
          <p:blipFill>
            <a:blip r:embed="rId1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80465" y="3804801"/>
              <a:ext cx="229851" cy="2995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7" name="Picture 156" descr="NBK-6088-e5b7ed.png"/>
            <p:cNvPicPr>
              <a:picLocks/>
            </p:cNvPicPr>
            <p:nvPr/>
          </p:nvPicPr>
          <p:blipFill>
            <a:blip r:embed="rId1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0839" y="3825839"/>
              <a:ext cx="295664" cy="297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8" name="Picture 157" descr="NBK-6088-e5b80c.png"/>
            <p:cNvPicPr>
              <a:picLocks/>
            </p:cNvPicPr>
            <p:nvPr/>
          </p:nvPicPr>
          <p:blipFill>
            <a:blip r:embed="rId1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58624" y="3541589"/>
              <a:ext cx="117879" cy="518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9" name="Picture 158" descr="NBK-6088-e5b83b.png"/>
            <p:cNvPicPr>
              <a:picLocks/>
            </p:cNvPicPr>
            <p:nvPr/>
          </p:nvPicPr>
          <p:blipFill>
            <a:blip r:embed="rId1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3993" y="3752499"/>
              <a:ext cx="227117" cy="5561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0" name="Picture 159" descr="NBK-6088-e5b86a.png"/>
            <p:cNvPicPr>
              <a:picLocks/>
            </p:cNvPicPr>
            <p:nvPr/>
          </p:nvPicPr>
          <p:blipFill>
            <a:blip r:embed="rId1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5018" y="3738807"/>
              <a:ext cx="189496" cy="2813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1" name="Picture 160" descr="NBK-6088-e5b899.png"/>
            <p:cNvPicPr>
              <a:picLocks/>
            </p:cNvPicPr>
            <p:nvPr/>
          </p:nvPicPr>
          <p:blipFill>
            <a:blip r:embed="rId1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87829" y="3762687"/>
              <a:ext cx="241675" cy="2804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2" name="Picture 161" descr="NBK-6088-e5b8c8.png"/>
            <p:cNvPicPr>
              <a:picLocks/>
            </p:cNvPicPr>
            <p:nvPr/>
          </p:nvPicPr>
          <p:blipFill>
            <a:blip r:embed="rId1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12294" y="3498209"/>
              <a:ext cx="232832" cy="6019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3" name="Picture 162" descr="NBK-6088-e5b8f6.png"/>
            <p:cNvPicPr>
              <a:picLocks/>
            </p:cNvPicPr>
            <p:nvPr/>
          </p:nvPicPr>
          <p:blipFill>
            <a:blip r:embed="rId1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21569" y="3741630"/>
              <a:ext cx="191675" cy="3389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4" name="Picture 163" descr="NBK-6088-e5b925.png"/>
            <p:cNvPicPr>
              <a:picLocks/>
            </p:cNvPicPr>
            <p:nvPr/>
          </p:nvPicPr>
          <p:blipFill>
            <a:blip r:embed="rId1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94132" y="3793128"/>
              <a:ext cx="261605" cy="2709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5" name="Picture 164" descr="NBK-6088-e5b944.png"/>
            <p:cNvPicPr>
              <a:picLocks/>
            </p:cNvPicPr>
            <p:nvPr/>
          </p:nvPicPr>
          <p:blipFill>
            <a:blip r:embed="rId1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53671" y="3520532"/>
              <a:ext cx="98993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6" name="Picture 165" descr="NBK-6088-e5b973.png"/>
            <p:cNvPicPr>
              <a:picLocks/>
            </p:cNvPicPr>
            <p:nvPr/>
          </p:nvPicPr>
          <p:blipFill>
            <a:blip r:embed="rId1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53195" y="3688988"/>
              <a:ext cx="436340" cy="1310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70" name="Group 169"/>
          <p:cNvGrpSpPr/>
          <p:nvPr/>
        </p:nvGrpSpPr>
        <p:grpSpPr>
          <a:xfrm>
            <a:off x="6062081" y="4773423"/>
            <a:ext cx="556329" cy="318355"/>
            <a:chOff x="6062081" y="4773423"/>
            <a:chExt cx="556329" cy="318355"/>
          </a:xfrm>
        </p:grpSpPr>
        <p:pic>
          <p:nvPicPr>
            <p:cNvPr id="168" name="Picture 167" descr="NBK-6088-e5b9b2.png"/>
            <p:cNvPicPr>
              <a:picLocks/>
            </p:cNvPicPr>
            <p:nvPr/>
          </p:nvPicPr>
          <p:blipFill>
            <a:blip r:embed="rId1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2081" y="4773423"/>
              <a:ext cx="251003" cy="318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9" name="Picture 168" descr="NBK-6088-e5b9e0.png"/>
            <p:cNvPicPr>
              <a:picLocks/>
            </p:cNvPicPr>
            <p:nvPr/>
          </p:nvPicPr>
          <p:blipFill>
            <a:blip r:embed="rId1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89485" y="4900608"/>
              <a:ext cx="528925" cy="109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93" name="Group 192"/>
          <p:cNvGrpSpPr/>
          <p:nvPr/>
        </p:nvGrpSpPr>
        <p:grpSpPr>
          <a:xfrm>
            <a:off x="6659709" y="4622056"/>
            <a:ext cx="2161328" cy="1308121"/>
            <a:chOff x="6659709" y="4622056"/>
            <a:chExt cx="2161328" cy="1308121"/>
          </a:xfrm>
        </p:grpSpPr>
        <p:pic>
          <p:nvPicPr>
            <p:cNvPr id="171" name="Picture 170" descr="NBK-6088-e5ba1f.png"/>
            <p:cNvPicPr>
              <a:picLocks/>
            </p:cNvPicPr>
            <p:nvPr/>
          </p:nvPicPr>
          <p:blipFill>
            <a:blip r:embed="rId1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59709" y="4762894"/>
              <a:ext cx="264028" cy="4490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2" name="Picture 171" descr="NBK-6088-e5ba4e.png"/>
            <p:cNvPicPr>
              <a:picLocks/>
            </p:cNvPicPr>
            <p:nvPr/>
          </p:nvPicPr>
          <p:blipFill>
            <a:blip r:embed="rId1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79081" y="4889236"/>
              <a:ext cx="173128" cy="1183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3" name="Picture 172" descr="NBK-6088-e5ba6d.png"/>
            <p:cNvPicPr>
              <a:picLocks/>
            </p:cNvPicPr>
            <p:nvPr/>
          </p:nvPicPr>
          <p:blipFill>
            <a:blip r:embed="rId1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1195" y="4678667"/>
              <a:ext cx="246826" cy="1498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4" name="Picture 173" descr="NBK-6088-e5ba9c.png"/>
            <p:cNvPicPr>
              <a:picLocks/>
            </p:cNvPicPr>
            <p:nvPr/>
          </p:nvPicPr>
          <p:blipFill>
            <a:blip r:embed="rId1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4107" y="4915233"/>
              <a:ext cx="232225" cy="2996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5" name="Picture 174" descr="NBK-6088-e5baca.png"/>
            <p:cNvPicPr>
              <a:picLocks/>
            </p:cNvPicPr>
            <p:nvPr/>
          </p:nvPicPr>
          <p:blipFill>
            <a:blip r:embed="rId1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21928" y="4699723"/>
              <a:ext cx="98778" cy="4657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6" name="Picture 175" descr="NBK-6088-e5baea.png"/>
            <p:cNvPicPr>
              <a:picLocks/>
            </p:cNvPicPr>
            <p:nvPr/>
          </p:nvPicPr>
          <p:blipFill>
            <a:blip r:embed="rId1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15993" y="4826065"/>
              <a:ext cx="309998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7" name="Picture 176" descr="NBK-6088-e5bb18.png"/>
            <p:cNvPicPr>
              <a:picLocks/>
            </p:cNvPicPr>
            <p:nvPr/>
          </p:nvPicPr>
          <p:blipFill>
            <a:blip r:embed="rId1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8677" y="4983993"/>
              <a:ext cx="97256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8" name="Picture 177" descr="NBK-6088-e5bb38.png"/>
            <p:cNvPicPr>
              <a:picLocks/>
            </p:cNvPicPr>
            <p:nvPr/>
          </p:nvPicPr>
          <p:blipFill>
            <a:blip r:embed="rId1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79206" y="4847123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9" name="Picture 178" descr="NBK-6088-e5bb66.png"/>
            <p:cNvPicPr>
              <a:picLocks/>
            </p:cNvPicPr>
            <p:nvPr/>
          </p:nvPicPr>
          <p:blipFill>
            <a:blip r:embed="rId1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73962" y="4952714"/>
              <a:ext cx="286770" cy="2469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0" name="Picture 179" descr="NBK-6088-e5bb86.png"/>
            <p:cNvPicPr>
              <a:picLocks/>
            </p:cNvPicPr>
            <p:nvPr/>
          </p:nvPicPr>
          <p:blipFill>
            <a:blip r:embed="rId1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59839" y="4965844"/>
              <a:ext cx="274633" cy="2943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1" name="Picture 180" descr="NBK-6088-e5bbb4.png"/>
            <p:cNvPicPr>
              <a:picLocks/>
            </p:cNvPicPr>
            <p:nvPr/>
          </p:nvPicPr>
          <p:blipFill>
            <a:blip r:embed="rId1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47745" y="4647081"/>
              <a:ext cx="128842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2" name="Picture 181" descr="NBK-6088-e5bbd4.png"/>
            <p:cNvPicPr>
              <a:picLocks/>
            </p:cNvPicPr>
            <p:nvPr/>
          </p:nvPicPr>
          <p:blipFill>
            <a:blip r:embed="rId1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74045" y="4826065"/>
              <a:ext cx="341583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3" name="Picture 182" descr="NBK-6088-e5bc02.png"/>
            <p:cNvPicPr>
              <a:picLocks/>
            </p:cNvPicPr>
            <p:nvPr/>
          </p:nvPicPr>
          <p:blipFill>
            <a:blip r:embed="rId1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90633" y="4863815"/>
              <a:ext cx="238638" cy="3285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4" name="Picture 183" descr="NBK-6088-e5bc22.png"/>
            <p:cNvPicPr>
              <a:picLocks/>
            </p:cNvPicPr>
            <p:nvPr/>
          </p:nvPicPr>
          <p:blipFill>
            <a:blip r:embed="rId1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69698" y="4622056"/>
              <a:ext cx="249086" cy="5967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5" name="Picture 184" descr="NBK-6088-e5bc50.png"/>
            <p:cNvPicPr>
              <a:picLocks/>
            </p:cNvPicPr>
            <p:nvPr/>
          </p:nvPicPr>
          <p:blipFill>
            <a:blip r:embed="rId1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63434" y="5341868"/>
              <a:ext cx="250952" cy="5883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6" name="Picture 185" descr="NBK-6088-e5bc7f.png"/>
            <p:cNvPicPr>
              <a:picLocks/>
            </p:cNvPicPr>
            <p:nvPr/>
          </p:nvPicPr>
          <p:blipFill>
            <a:blip r:embed="rId1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84532" y="5363019"/>
              <a:ext cx="202541" cy="341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7" name="Picture 186" descr="NBK-6088-e5bcae.png"/>
            <p:cNvPicPr>
              <a:picLocks/>
            </p:cNvPicPr>
            <p:nvPr/>
          </p:nvPicPr>
          <p:blipFill>
            <a:blip r:embed="rId17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4125" y="5384076"/>
              <a:ext cx="225317" cy="3107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8" name="Picture 187" descr="NBK-6088-e5bcdd.png"/>
            <p:cNvPicPr>
              <a:picLocks/>
            </p:cNvPicPr>
            <p:nvPr/>
          </p:nvPicPr>
          <p:blipFill>
            <a:blip r:embed="rId17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34776" y="5179196"/>
              <a:ext cx="241218" cy="5655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9" name="Picture 188" descr="NBK-6088-e5bd0c.png"/>
            <p:cNvPicPr>
              <a:picLocks/>
            </p:cNvPicPr>
            <p:nvPr/>
          </p:nvPicPr>
          <p:blipFill>
            <a:blip r:embed="rId17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74562" y="5394604"/>
              <a:ext cx="198701" cy="3373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0" name="Picture 189" descr="NBK-6088-e5bd2b.png"/>
            <p:cNvPicPr>
              <a:picLocks/>
            </p:cNvPicPr>
            <p:nvPr/>
          </p:nvPicPr>
          <p:blipFill>
            <a:blip r:embed="rId17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56144" y="5415113"/>
              <a:ext cx="231095" cy="2767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1" name="Picture 190" descr="NBK-6088-e5bd5a.png"/>
            <p:cNvPicPr>
              <a:picLocks/>
            </p:cNvPicPr>
            <p:nvPr/>
          </p:nvPicPr>
          <p:blipFill>
            <a:blip r:embed="rId17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95268" y="5131392"/>
              <a:ext cx="99428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2" name="Picture 191" descr="NBK-6088-e5bd79.png"/>
            <p:cNvPicPr>
              <a:picLocks/>
            </p:cNvPicPr>
            <p:nvPr/>
          </p:nvPicPr>
          <p:blipFill>
            <a:blip r:embed="rId17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47869" y="5289319"/>
              <a:ext cx="373168" cy="1625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11" name="Group 210"/>
          <p:cNvGrpSpPr/>
          <p:nvPr/>
        </p:nvGrpSpPr>
        <p:grpSpPr>
          <a:xfrm>
            <a:off x="5995399" y="5626231"/>
            <a:ext cx="3209802" cy="792138"/>
            <a:chOff x="5995399" y="5626231"/>
            <a:chExt cx="3209802" cy="792138"/>
          </a:xfrm>
        </p:grpSpPr>
        <p:pic>
          <p:nvPicPr>
            <p:cNvPr id="194" name="Picture 193" descr="NBK-6088-e5bdb7.png"/>
            <p:cNvPicPr>
              <a:picLocks/>
            </p:cNvPicPr>
            <p:nvPr/>
          </p:nvPicPr>
          <p:blipFill>
            <a:blip r:embed="rId17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95399" y="5626231"/>
              <a:ext cx="265042" cy="6552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5" name="Picture 194" descr="NBK-6088-e5bdf6.png"/>
            <p:cNvPicPr>
              <a:picLocks/>
            </p:cNvPicPr>
            <p:nvPr/>
          </p:nvPicPr>
          <p:blipFill>
            <a:blip r:embed="rId17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7494" y="5773630"/>
              <a:ext cx="304159" cy="4085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6" name="Picture 195" descr="NBK-6088-e5be24.png"/>
            <p:cNvPicPr>
              <a:picLocks/>
            </p:cNvPicPr>
            <p:nvPr/>
          </p:nvPicPr>
          <p:blipFill>
            <a:blip r:embed="rId18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0307" y="5962490"/>
              <a:ext cx="209754" cy="206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7" name="Picture 196" descr="NBK-6088-e5be44.png"/>
            <p:cNvPicPr>
              <a:picLocks/>
            </p:cNvPicPr>
            <p:nvPr/>
          </p:nvPicPr>
          <p:blipFill>
            <a:blip r:embed="rId18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92531" y="5715876"/>
              <a:ext cx="386322" cy="4914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8" name="Picture 197" descr="NBK-6088-e5be72.png"/>
            <p:cNvPicPr>
              <a:picLocks/>
            </p:cNvPicPr>
            <p:nvPr/>
          </p:nvPicPr>
          <p:blipFill>
            <a:blip r:embed="rId18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0155" y="5931558"/>
              <a:ext cx="189965" cy="2673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9" name="Picture 198" descr="NBK-6088-e5be92.png"/>
            <p:cNvPicPr>
              <a:picLocks/>
            </p:cNvPicPr>
            <p:nvPr/>
          </p:nvPicPr>
          <p:blipFill>
            <a:blip r:embed="rId18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6563" y="5934795"/>
              <a:ext cx="244656" cy="2835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0" name="Picture 199" descr="NBK-6088-e5bec0.png"/>
            <p:cNvPicPr>
              <a:picLocks/>
            </p:cNvPicPr>
            <p:nvPr/>
          </p:nvPicPr>
          <p:blipFill>
            <a:blip r:embed="rId18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45285" y="5902899"/>
              <a:ext cx="229020" cy="3317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1" name="Picture 200" descr="NBK-6088-e5beef.png"/>
            <p:cNvPicPr>
              <a:picLocks/>
            </p:cNvPicPr>
            <p:nvPr/>
          </p:nvPicPr>
          <p:blipFill>
            <a:blip r:embed="rId18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36393" y="5826273"/>
              <a:ext cx="94966" cy="413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2" name="Picture 201" descr="NBK-6088-e5bf0e.png"/>
            <p:cNvPicPr>
              <a:picLocks/>
            </p:cNvPicPr>
            <p:nvPr/>
          </p:nvPicPr>
          <p:blipFill>
            <a:blip r:embed="rId18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6646" y="5942086"/>
              <a:ext cx="309998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3" name="Picture 202" descr="NBK-6088-e5bf3d.png"/>
            <p:cNvPicPr>
              <a:picLocks/>
            </p:cNvPicPr>
            <p:nvPr/>
          </p:nvPicPr>
          <p:blipFill>
            <a:blip r:embed="rId18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10915" y="6036843"/>
              <a:ext cx="88900" cy="2235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4" name="Picture 203" descr="NBK-6088-e5bf5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42501" y="5921029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5" name="Picture 204" descr="NBK-6088-e5bf8b.png"/>
            <p:cNvPicPr>
              <a:picLocks/>
            </p:cNvPicPr>
            <p:nvPr/>
          </p:nvPicPr>
          <p:blipFill>
            <a:blip r:embed="rId18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26729" y="6005154"/>
              <a:ext cx="360469" cy="2552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6" name="Picture 205" descr="NBK-6088-e5bfaa.png"/>
            <p:cNvPicPr>
              <a:picLocks/>
            </p:cNvPicPr>
            <p:nvPr/>
          </p:nvPicPr>
          <p:blipFill>
            <a:blip r:embed="rId18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78265" y="6031452"/>
              <a:ext cx="303731" cy="2271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7" name="Picture 206" descr="NBK-6088-e5bfd9.png"/>
            <p:cNvPicPr>
              <a:picLocks/>
            </p:cNvPicPr>
            <p:nvPr/>
          </p:nvPicPr>
          <p:blipFill>
            <a:blip r:embed="rId19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80471" y="5847330"/>
              <a:ext cx="106809" cy="413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8" name="Picture 207" descr="NBK-6088-e5c008.png"/>
            <p:cNvPicPr>
              <a:picLocks/>
            </p:cNvPicPr>
            <p:nvPr/>
          </p:nvPicPr>
          <p:blipFill>
            <a:blip r:embed="rId19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32097" y="5970653"/>
              <a:ext cx="352112" cy="1024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9" name="Picture 208" descr="NBK-6088-e5c027.png"/>
            <p:cNvPicPr>
              <a:picLocks/>
            </p:cNvPicPr>
            <p:nvPr/>
          </p:nvPicPr>
          <p:blipFill>
            <a:blip r:embed="rId19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92250" y="6019224"/>
              <a:ext cx="279300" cy="2368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0" name="Picture 209" descr="NBK-6088-e5c056.png"/>
            <p:cNvPicPr>
              <a:picLocks/>
            </p:cNvPicPr>
            <p:nvPr/>
          </p:nvPicPr>
          <p:blipFill>
            <a:blip r:embed="rId19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11123" y="5752573"/>
              <a:ext cx="294078" cy="6657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13290" y="390015"/>
            <a:ext cx="7218468" cy="810733"/>
            <a:chOff x="113290" y="390015"/>
            <a:chExt cx="7218468" cy="810733"/>
          </a:xfrm>
        </p:grpSpPr>
        <p:pic>
          <p:nvPicPr>
            <p:cNvPr id="2" name="Picture 1" descr="NBK-6088-e5c0c3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3290" y="390015"/>
              <a:ext cx="475488" cy="6974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6088-e5c0f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9114" y="766009"/>
              <a:ext cx="250721" cy="27013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6088-e5c111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3778" y="470821"/>
              <a:ext cx="451880" cy="6178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6088-e5c140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0589" y="716398"/>
              <a:ext cx="234127" cy="3092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6088-e5c15f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2216" y="702875"/>
              <a:ext cx="224043" cy="2856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6088-e5c18e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20845" y="647638"/>
              <a:ext cx="282255" cy="352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6088-e5c1ad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0755" y="463714"/>
              <a:ext cx="97257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6088-e5c1fb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23885" y="632170"/>
              <a:ext cx="352112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6088-e5c21a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60797" y="769041"/>
              <a:ext cx="88900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6088-e5c249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18683" y="632170"/>
              <a:ext cx="9725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6088-e5c268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97667" y="748485"/>
              <a:ext cx="370997" cy="3047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6088-e5c29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8976" y="758071"/>
              <a:ext cx="305015" cy="2662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6088-e5c2c6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72609" y="442657"/>
              <a:ext cx="132968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6088-e5c2f5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92506" y="653227"/>
              <a:ext cx="320527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6088-e5c314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55719" y="708713"/>
              <a:ext cx="307826" cy="3216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6088-e5c343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6330" y="623899"/>
              <a:ext cx="424287" cy="3160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6088-e5c362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7512" y="492989"/>
              <a:ext cx="341914" cy="5081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6088-e5c391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5049" y="616052"/>
              <a:ext cx="396863" cy="4152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6088-e5c3df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77149" y="705870"/>
              <a:ext cx="225770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6088-e5c3fe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5564" y="684813"/>
              <a:ext cx="286770" cy="2972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6088-e5c42d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4118" y="600585"/>
              <a:ext cx="99371" cy="4552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6088-e5c44c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1286" y="653227"/>
              <a:ext cx="351775" cy="4161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6088-e5c574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4714" y="741918"/>
              <a:ext cx="173128" cy="949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6088-e5c594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5242" y="821683"/>
              <a:ext cx="183656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6088-e5c5d2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6869" y="603565"/>
              <a:ext cx="366529" cy="4969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6088-e5c601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9634" y="720861"/>
              <a:ext cx="453081" cy="4157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6088-e5c630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8459" y="744328"/>
              <a:ext cx="413299" cy="4564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0" name="Picture 29" descr="NBK-6088-e5c65e.png"/>
          <p:cNvPicPr>
            <a:picLocks/>
          </p:cNvPicPr>
          <p:nvPr/>
        </p:nvPicPr>
        <p:blipFill>
          <a:blip r:embed="rId2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150" y="3165125"/>
            <a:ext cx="458689" cy="4905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1" name="Picture 30" descr="NBK-6088-e5c68d.png"/>
          <p:cNvPicPr>
            <a:picLocks/>
          </p:cNvPicPr>
          <p:nvPr/>
        </p:nvPicPr>
        <p:blipFill>
          <a:blip r:embed="rId3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4652" y="3361091"/>
            <a:ext cx="234127" cy="3228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2" name="Picture 31" descr="NBK-6088-e5c6ac.png"/>
          <p:cNvPicPr>
            <a:picLocks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6278" y="3326958"/>
            <a:ext cx="226696" cy="2746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3" name="Picture 32" descr="NBK-6088-e5c6db.png"/>
          <p:cNvPicPr>
            <a:picLocks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320" y="3318977"/>
            <a:ext cx="202541" cy="27885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4" name="Picture 33" descr="NBK-6088-e5c70a.png"/>
          <p:cNvPicPr>
            <a:picLocks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55304" y="3302618"/>
            <a:ext cx="265712" cy="27212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5" name="Picture 34" descr="NBK-6088-e5c739.png"/>
          <p:cNvPicPr>
            <a:picLocks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6160" y="3269456"/>
            <a:ext cx="253380" cy="25837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6" name="Picture 35" descr="NBK-6088-e5c758.png"/>
          <p:cNvPicPr>
            <a:picLocks/>
          </p:cNvPicPr>
          <p:nvPr/>
        </p:nvPicPr>
        <p:blipFill>
          <a:blip r:embed="rId3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8687" y="3045236"/>
            <a:ext cx="99299" cy="4552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7" name="Picture 36" descr="NBK-6088-e5c787.png"/>
          <p:cNvPicPr>
            <a:picLocks/>
          </p:cNvPicPr>
          <p:nvPr/>
        </p:nvPicPr>
        <p:blipFill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3802" y="3182106"/>
            <a:ext cx="288941" cy="11831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8" name="Picture 37" descr="NBK-6088-e5c7b6.png"/>
          <p:cNvPicPr>
            <a:picLocks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7014" y="3329505"/>
            <a:ext cx="97256" cy="21307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9" name="Picture 38" descr="NBK-6088-e5c7d5.png"/>
          <p:cNvPicPr>
            <a:picLocks/>
          </p:cNvPicPr>
          <p:nvPr/>
        </p:nvPicPr>
        <p:blipFill>
          <a:blip r:embed="rId3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7543" y="3234749"/>
            <a:ext cx="88900" cy="88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0" name="Picture 39" descr="NBK-6088-e5c7f4.png"/>
          <p:cNvPicPr>
            <a:picLocks/>
          </p:cNvPicPr>
          <p:nvPr/>
        </p:nvPicPr>
        <p:blipFill>
          <a:blip r:embed="rId3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2828" y="3275327"/>
            <a:ext cx="286769" cy="22717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1" name="Picture 40" descr="NBK-6088-e5c823.png"/>
          <p:cNvPicPr>
            <a:picLocks/>
          </p:cNvPicPr>
          <p:nvPr/>
        </p:nvPicPr>
        <p:blipFill>
          <a:blip r:embed="rId4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9596" y="3287114"/>
            <a:ext cx="294799" cy="23604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2" name="Picture 41" descr="NBK-6088-e5c852.png"/>
          <p:cNvPicPr>
            <a:picLocks/>
          </p:cNvPicPr>
          <p:nvPr/>
        </p:nvPicPr>
        <p:blipFill>
          <a:blip r:embed="rId4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00594" y="2950479"/>
            <a:ext cx="136443" cy="54998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3" name="Picture 42" descr="NBK-6088-e5c890.png"/>
          <p:cNvPicPr>
            <a:picLocks/>
          </p:cNvPicPr>
          <p:nvPr/>
        </p:nvPicPr>
        <p:blipFill>
          <a:blip r:embed="rId4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1854" y="3161049"/>
            <a:ext cx="341583" cy="1183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4" name="Picture 43" descr="NBK-6088-e5c8bf.png"/>
          <p:cNvPicPr>
            <a:picLocks/>
          </p:cNvPicPr>
          <p:nvPr/>
        </p:nvPicPr>
        <p:blipFill>
          <a:blip r:embed="rId4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10951" y="3200423"/>
            <a:ext cx="229753" cy="2850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5" name="Picture 44" descr="NBK-6088-e5c8de.png"/>
          <p:cNvPicPr>
            <a:picLocks/>
          </p:cNvPicPr>
          <p:nvPr/>
        </p:nvPicPr>
        <p:blipFill>
          <a:blip r:embed="rId4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4092" y="3026538"/>
            <a:ext cx="1063661" cy="33705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6" name="Picture 45" descr="NBK-6088-e5c90d.png"/>
          <p:cNvPicPr>
            <a:picLocks/>
          </p:cNvPicPr>
          <p:nvPr/>
        </p:nvPicPr>
        <p:blipFill>
          <a:blip r:embed="rId4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5439" y="3024179"/>
            <a:ext cx="88900" cy="56051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7" name="Picture 46" descr="NBK-6088-e5c93c.png"/>
          <p:cNvPicPr>
            <a:picLocks/>
          </p:cNvPicPr>
          <p:nvPr/>
        </p:nvPicPr>
        <p:blipFill>
          <a:blip r:embed="rId4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39641" y="3097879"/>
            <a:ext cx="305227" cy="34260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8" name="Picture 47" descr="NBK-6088-e5c95b.png"/>
          <p:cNvPicPr>
            <a:picLocks/>
          </p:cNvPicPr>
          <p:nvPr/>
        </p:nvPicPr>
        <p:blipFill>
          <a:blip r:embed="rId4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8197" y="3118935"/>
            <a:ext cx="369222" cy="47498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9" name="Picture 48" descr="NBK-6088-e5c98a.png"/>
          <p:cNvPicPr>
            <a:picLocks/>
          </p:cNvPicPr>
          <p:nvPr/>
        </p:nvPicPr>
        <p:blipFill>
          <a:blip r:embed="rId4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98206" y="3224221"/>
            <a:ext cx="215241" cy="22359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0" name="Picture 49" descr="NBK-6088-e5c9b8.png"/>
          <p:cNvPicPr>
            <a:picLocks/>
          </p:cNvPicPr>
          <p:nvPr/>
        </p:nvPicPr>
        <p:blipFill>
          <a:blip r:embed="rId4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5564" y="3213692"/>
            <a:ext cx="276241" cy="25518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1" name="Picture 50" descr="NBK-6088-e5c9f7.png"/>
          <p:cNvPicPr>
            <a:picLocks/>
          </p:cNvPicPr>
          <p:nvPr/>
        </p:nvPicPr>
        <p:blipFill>
          <a:blip r:embed="rId5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40361" y="3139046"/>
            <a:ext cx="360469" cy="43928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2" name="Picture 51" descr="NBK-6088-e5ca16.png"/>
          <p:cNvPicPr>
            <a:picLocks/>
          </p:cNvPicPr>
          <p:nvPr/>
        </p:nvPicPr>
        <p:blipFill>
          <a:blip r:embed="rId5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78343" y="3192635"/>
            <a:ext cx="318370" cy="36758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3" name="Picture 52" descr="NBK-6088-e5ca45.png"/>
          <p:cNvPicPr>
            <a:picLocks/>
          </p:cNvPicPr>
          <p:nvPr/>
        </p:nvPicPr>
        <p:blipFill>
          <a:blip r:embed="rId5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29999" y="3165512"/>
            <a:ext cx="173127" cy="9496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4" name="Picture 53" descr="NBK-6088-e5ca74.png"/>
          <p:cNvPicPr>
            <a:picLocks/>
          </p:cNvPicPr>
          <p:nvPr/>
        </p:nvPicPr>
        <p:blipFill>
          <a:blip r:embed="rId5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8942" y="3308448"/>
            <a:ext cx="257355" cy="972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5" name="Picture 54" descr="NBK-6088-e5caa2.png"/>
          <p:cNvPicPr>
            <a:picLocks/>
          </p:cNvPicPr>
          <p:nvPr/>
        </p:nvPicPr>
        <p:blipFill>
          <a:blip r:embed="rId5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6986" y="3053573"/>
            <a:ext cx="284638" cy="50993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6" name="Picture 55" descr="NBK-6088-e5cac2.png"/>
          <p:cNvPicPr>
            <a:picLocks/>
          </p:cNvPicPr>
          <p:nvPr/>
        </p:nvPicPr>
        <p:blipFill>
          <a:blip r:embed="rId5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90462" y="3150521"/>
            <a:ext cx="360787" cy="45826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7" name="Picture 56" descr="NBK-6088-e5caf0.png"/>
          <p:cNvPicPr>
            <a:picLocks/>
          </p:cNvPicPr>
          <p:nvPr/>
        </p:nvPicPr>
        <p:blipFill>
          <a:blip r:embed="rId5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39505" y="3155527"/>
            <a:ext cx="406325" cy="44710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8" name="Picture 57" descr="NBK-6088-e5cb1f.png"/>
          <p:cNvPicPr>
            <a:picLocks/>
          </p:cNvPicPr>
          <p:nvPr/>
        </p:nvPicPr>
        <p:blipFill>
          <a:blip r:embed="rId5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4610" y="1033712"/>
            <a:ext cx="3173749" cy="14008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9" name="Picture 58" descr="NBK-6088-e5cb3e.png"/>
          <p:cNvPicPr>
            <a:picLocks/>
          </p:cNvPicPr>
          <p:nvPr/>
        </p:nvPicPr>
        <p:blipFill>
          <a:blip r:embed="rId5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5626" y="3495921"/>
            <a:ext cx="2721024" cy="274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05" name="Group 104"/>
          <p:cNvGrpSpPr/>
          <p:nvPr/>
        </p:nvGrpSpPr>
        <p:grpSpPr>
          <a:xfrm>
            <a:off x="1326590" y="4379855"/>
            <a:ext cx="6717183" cy="1625186"/>
            <a:chOff x="1326590" y="4379855"/>
            <a:chExt cx="6717183" cy="1625186"/>
          </a:xfrm>
        </p:grpSpPr>
        <p:sp>
          <p:nvSpPr>
            <p:cNvPr id="60" name="Freeform 59"/>
            <p:cNvSpPr/>
            <p:nvPr/>
          </p:nvSpPr>
          <p:spPr>
            <a:xfrm>
              <a:off x="1589803" y="4527253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60384"/>
                  </a:lnTo>
                  <a:lnTo>
                    <a:pt x="0" y="111869"/>
                  </a:lnTo>
                  <a:lnTo>
                    <a:pt x="5589" y="171187"/>
                  </a:lnTo>
                  <a:lnTo>
                    <a:pt x="9552" y="227964"/>
                  </a:lnTo>
                  <a:lnTo>
                    <a:pt x="10335" y="284240"/>
                  </a:lnTo>
                  <a:lnTo>
                    <a:pt x="16079" y="340416"/>
                  </a:lnTo>
                  <a:lnTo>
                    <a:pt x="21243" y="396573"/>
                  </a:lnTo>
                  <a:lnTo>
                    <a:pt x="29196" y="458965"/>
                  </a:lnTo>
                  <a:lnTo>
                    <a:pt x="30877" y="508387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26590" y="4516725"/>
              <a:ext cx="526426" cy="115814"/>
            </a:xfrm>
            <a:custGeom>
              <a:avLst/>
              <a:gdLst/>
              <a:ahLst/>
              <a:cxnLst/>
              <a:rect l="0" t="0" r="0" b="0"/>
              <a:pathLst>
                <a:path w="526426" h="115814">
                  <a:moveTo>
                    <a:pt x="526425" y="0"/>
                  </a:moveTo>
                  <a:lnTo>
                    <a:pt x="469161" y="11453"/>
                  </a:lnTo>
                  <a:lnTo>
                    <a:pt x="419771" y="21331"/>
                  </a:lnTo>
                  <a:lnTo>
                    <a:pt x="364972" y="31667"/>
                  </a:lnTo>
                  <a:lnTo>
                    <a:pt x="323647" y="38641"/>
                  </a:lnTo>
                  <a:lnTo>
                    <a:pt x="277984" y="45640"/>
                  </a:lnTo>
                  <a:lnTo>
                    <a:pt x="233513" y="52650"/>
                  </a:lnTo>
                  <a:lnTo>
                    <a:pt x="190351" y="59665"/>
                  </a:lnTo>
                  <a:lnTo>
                    <a:pt x="130100" y="70191"/>
                  </a:lnTo>
                  <a:lnTo>
                    <a:pt x="73402" y="87348"/>
                  </a:lnTo>
                  <a:lnTo>
                    <a:pt x="10257" y="1120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00373" y="4516725"/>
              <a:ext cx="421141" cy="560317"/>
            </a:xfrm>
            <a:custGeom>
              <a:avLst/>
              <a:gdLst/>
              <a:ahLst/>
              <a:cxnLst/>
              <a:rect l="0" t="0" r="0" b="0"/>
              <a:pathLst>
                <a:path w="421141" h="560317">
                  <a:moveTo>
                    <a:pt x="0" y="0"/>
                  </a:moveTo>
                  <a:lnTo>
                    <a:pt x="3119" y="54144"/>
                  </a:lnTo>
                  <a:lnTo>
                    <a:pt x="11453" y="101441"/>
                  </a:lnTo>
                  <a:lnTo>
                    <a:pt x="18211" y="153669"/>
                  </a:lnTo>
                  <a:lnTo>
                    <a:pt x="20213" y="208138"/>
                  </a:lnTo>
                  <a:lnTo>
                    <a:pt x="23926" y="266782"/>
                  </a:lnTo>
                  <a:lnTo>
                    <a:pt x="29316" y="323152"/>
                  </a:lnTo>
                  <a:lnTo>
                    <a:pt x="30576" y="368231"/>
                  </a:lnTo>
                  <a:lnTo>
                    <a:pt x="31137" y="415562"/>
                  </a:lnTo>
                  <a:lnTo>
                    <a:pt x="37041" y="465891"/>
                  </a:lnTo>
                  <a:lnTo>
                    <a:pt x="41112" y="522743"/>
                  </a:lnTo>
                  <a:lnTo>
                    <a:pt x="41668" y="550915"/>
                  </a:lnTo>
                  <a:lnTo>
                    <a:pt x="39477" y="557959"/>
                  </a:lnTo>
                  <a:lnTo>
                    <a:pt x="35677" y="560316"/>
                  </a:lnTo>
                  <a:lnTo>
                    <a:pt x="30803" y="559548"/>
                  </a:lnTo>
                  <a:lnTo>
                    <a:pt x="26385" y="555526"/>
                  </a:lnTo>
                  <a:lnTo>
                    <a:pt x="18355" y="541698"/>
                  </a:lnTo>
                  <a:lnTo>
                    <a:pt x="12847" y="508594"/>
                  </a:lnTo>
                  <a:lnTo>
                    <a:pt x="18222" y="455486"/>
                  </a:lnTo>
                  <a:lnTo>
                    <a:pt x="23616" y="399935"/>
                  </a:lnTo>
                  <a:lnTo>
                    <a:pt x="41189" y="343902"/>
                  </a:lnTo>
                  <a:lnTo>
                    <a:pt x="60427" y="307397"/>
                  </a:lnTo>
                  <a:lnTo>
                    <a:pt x="77159" y="291429"/>
                  </a:lnTo>
                  <a:lnTo>
                    <a:pt x="86534" y="285533"/>
                  </a:lnTo>
                  <a:lnTo>
                    <a:pt x="106310" y="282101"/>
                  </a:lnTo>
                  <a:lnTo>
                    <a:pt x="116497" y="282824"/>
                  </a:lnTo>
                  <a:lnTo>
                    <a:pt x="134054" y="289866"/>
                  </a:lnTo>
                  <a:lnTo>
                    <a:pt x="142012" y="295020"/>
                  </a:lnTo>
                  <a:lnTo>
                    <a:pt x="153973" y="310104"/>
                  </a:lnTo>
                  <a:lnTo>
                    <a:pt x="183359" y="367004"/>
                  </a:lnTo>
                  <a:lnTo>
                    <a:pt x="201467" y="407700"/>
                  </a:lnTo>
                  <a:lnTo>
                    <a:pt x="211891" y="460252"/>
                  </a:lnTo>
                  <a:lnTo>
                    <a:pt x="219886" y="514548"/>
                  </a:lnTo>
                  <a:lnTo>
                    <a:pt x="227266" y="456832"/>
                  </a:lnTo>
                  <a:lnTo>
                    <a:pt x="250393" y="419872"/>
                  </a:lnTo>
                  <a:lnTo>
                    <a:pt x="266873" y="405758"/>
                  </a:lnTo>
                  <a:lnTo>
                    <a:pt x="329824" y="371191"/>
                  </a:lnTo>
                  <a:lnTo>
                    <a:pt x="363278" y="355648"/>
                  </a:lnTo>
                  <a:lnTo>
                    <a:pt x="401131" y="329435"/>
                  </a:lnTo>
                  <a:lnTo>
                    <a:pt x="406631" y="321399"/>
                  </a:lnTo>
                  <a:lnTo>
                    <a:pt x="409622" y="303111"/>
                  </a:lnTo>
                  <a:lnTo>
                    <a:pt x="400813" y="283285"/>
                  </a:lnTo>
                  <a:lnTo>
                    <a:pt x="385199" y="265114"/>
                  </a:lnTo>
                  <a:lnTo>
                    <a:pt x="366562" y="253139"/>
                  </a:lnTo>
                  <a:lnTo>
                    <a:pt x="346580" y="250157"/>
                  </a:lnTo>
                  <a:lnTo>
                    <a:pt x="326001" y="253900"/>
                  </a:lnTo>
                  <a:lnTo>
                    <a:pt x="295854" y="269162"/>
                  </a:lnTo>
                  <a:lnTo>
                    <a:pt x="256794" y="302138"/>
                  </a:lnTo>
                  <a:lnTo>
                    <a:pt x="236641" y="345597"/>
                  </a:lnTo>
                  <a:lnTo>
                    <a:pt x="224515" y="392310"/>
                  </a:lnTo>
                  <a:lnTo>
                    <a:pt x="225230" y="429365"/>
                  </a:lnTo>
                  <a:lnTo>
                    <a:pt x="231123" y="451702"/>
                  </a:lnTo>
                  <a:lnTo>
                    <a:pt x="248765" y="484008"/>
                  </a:lnTo>
                  <a:lnTo>
                    <a:pt x="275699" y="513467"/>
                  </a:lnTo>
                  <a:lnTo>
                    <a:pt x="295668" y="525735"/>
                  </a:lnTo>
                  <a:lnTo>
                    <a:pt x="322480" y="528848"/>
                  </a:lnTo>
                  <a:lnTo>
                    <a:pt x="376175" y="521314"/>
                  </a:lnTo>
                  <a:lnTo>
                    <a:pt x="42114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75816" y="4735368"/>
              <a:ext cx="240537" cy="319903"/>
            </a:xfrm>
            <a:custGeom>
              <a:avLst/>
              <a:gdLst/>
              <a:ahLst/>
              <a:cxnLst/>
              <a:rect l="0" t="0" r="0" b="0"/>
              <a:pathLst>
                <a:path w="240537" h="319903">
                  <a:moveTo>
                    <a:pt x="166837" y="107741"/>
                  </a:moveTo>
                  <a:lnTo>
                    <a:pt x="147708" y="44313"/>
                  </a:lnTo>
                  <a:lnTo>
                    <a:pt x="136498" y="23398"/>
                  </a:lnTo>
                  <a:lnTo>
                    <a:pt x="120597" y="8644"/>
                  </a:lnTo>
                  <a:lnTo>
                    <a:pt x="111444" y="3072"/>
                  </a:lnTo>
                  <a:lnTo>
                    <a:pt x="91915" y="0"/>
                  </a:lnTo>
                  <a:lnTo>
                    <a:pt x="81794" y="818"/>
                  </a:lnTo>
                  <a:lnTo>
                    <a:pt x="64309" y="7967"/>
                  </a:lnTo>
                  <a:lnTo>
                    <a:pt x="48739" y="20113"/>
                  </a:lnTo>
                  <a:lnTo>
                    <a:pt x="27989" y="47852"/>
                  </a:lnTo>
                  <a:lnTo>
                    <a:pt x="9905" y="98553"/>
                  </a:lnTo>
                  <a:lnTo>
                    <a:pt x="657" y="153629"/>
                  </a:lnTo>
                  <a:lnTo>
                    <a:pt x="0" y="209568"/>
                  </a:lnTo>
                  <a:lnTo>
                    <a:pt x="8089" y="250476"/>
                  </a:lnTo>
                  <a:lnTo>
                    <a:pt x="24784" y="284174"/>
                  </a:lnTo>
                  <a:lnTo>
                    <a:pt x="37801" y="301579"/>
                  </a:lnTo>
                  <a:lnTo>
                    <a:pt x="63873" y="318942"/>
                  </a:lnTo>
                  <a:lnTo>
                    <a:pt x="73628" y="319902"/>
                  </a:lnTo>
                  <a:lnTo>
                    <a:pt x="93825" y="314728"/>
                  </a:lnTo>
                  <a:lnTo>
                    <a:pt x="108261" y="301510"/>
                  </a:lnTo>
                  <a:lnTo>
                    <a:pt x="138196" y="245908"/>
                  </a:lnTo>
                  <a:lnTo>
                    <a:pt x="155503" y="191532"/>
                  </a:lnTo>
                  <a:lnTo>
                    <a:pt x="164598" y="135730"/>
                  </a:lnTo>
                  <a:lnTo>
                    <a:pt x="160584" y="99266"/>
                  </a:lnTo>
                  <a:lnTo>
                    <a:pt x="159159" y="96242"/>
                  </a:lnTo>
                  <a:lnTo>
                    <a:pt x="158208" y="98905"/>
                  </a:lnTo>
                  <a:lnTo>
                    <a:pt x="157728" y="149341"/>
                  </a:lnTo>
                  <a:lnTo>
                    <a:pt x="170930" y="203089"/>
                  </a:lnTo>
                  <a:lnTo>
                    <a:pt x="195721" y="253177"/>
                  </a:lnTo>
                  <a:lnTo>
                    <a:pt x="212429" y="269085"/>
                  </a:lnTo>
                  <a:lnTo>
                    <a:pt x="240536" y="286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18663" y="4735457"/>
              <a:ext cx="229317" cy="271281"/>
            </a:xfrm>
            <a:custGeom>
              <a:avLst/>
              <a:gdLst/>
              <a:ahLst/>
              <a:cxnLst/>
              <a:rect l="0" t="0" r="0" b="0"/>
              <a:pathLst>
                <a:path w="229317" h="271281">
                  <a:moveTo>
                    <a:pt x="145088" y="44481"/>
                  </a:moveTo>
                  <a:lnTo>
                    <a:pt x="108002" y="9734"/>
                  </a:lnTo>
                  <a:lnTo>
                    <a:pt x="90001" y="572"/>
                  </a:lnTo>
                  <a:lnTo>
                    <a:pt x="80287" y="0"/>
                  </a:lnTo>
                  <a:lnTo>
                    <a:pt x="60136" y="5604"/>
                  </a:lnTo>
                  <a:lnTo>
                    <a:pt x="34649" y="21913"/>
                  </a:lnTo>
                  <a:lnTo>
                    <a:pt x="22694" y="37960"/>
                  </a:lnTo>
                  <a:lnTo>
                    <a:pt x="5488" y="82447"/>
                  </a:lnTo>
                  <a:lnTo>
                    <a:pt x="0" y="122541"/>
                  </a:lnTo>
                  <a:lnTo>
                    <a:pt x="3963" y="164055"/>
                  </a:lnTo>
                  <a:lnTo>
                    <a:pt x="24188" y="211600"/>
                  </a:lnTo>
                  <a:lnTo>
                    <a:pt x="45055" y="242956"/>
                  </a:lnTo>
                  <a:lnTo>
                    <a:pt x="63194" y="259814"/>
                  </a:lnTo>
                  <a:lnTo>
                    <a:pt x="86074" y="268866"/>
                  </a:lnTo>
                  <a:lnTo>
                    <a:pt x="98726" y="271280"/>
                  </a:lnTo>
                  <a:lnTo>
                    <a:pt x="119024" y="267723"/>
                  </a:lnTo>
                  <a:lnTo>
                    <a:pt x="174038" y="233257"/>
                  </a:lnTo>
                  <a:lnTo>
                    <a:pt x="220650" y="194935"/>
                  </a:lnTo>
                  <a:lnTo>
                    <a:pt x="229316" y="181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7978" y="4379855"/>
              <a:ext cx="63173" cy="610653"/>
            </a:xfrm>
            <a:custGeom>
              <a:avLst/>
              <a:gdLst/>
              <a:ahLst/>
              <a:cxnLst/>
              <a:rect l="0" t="0" r="0" b="0"/>
              <a:pathLst>
                <a:path w="63173" h="610653">
                  <a:moveTo>
                    <a:pt x="1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7236" y="158735"/>
                  </a:lnTo>
                  <a:lnTo>
                    <a:pt x="9879" y="219525"/>
                  </a:lnTo>
                  <a:lnTo>
                    <a:pt x="15990" y="282529"/>
                  </a:lnTo>
                  <a:lnTo>
                    <a:pt x="27292" y="342893"/>
                  </a:lnTo>
                  <a:lnTo>
                    <a:pt x="33858" y="399878"/>
                  </a:lnTo>
                  <a:lnTo>
                    <a:pt x="42788" y="448375"/>
                  </a:lnTo>
                  <a:lnTo>
                    <a:pt x="49723" y="507198"/>
                  </a:lnTo>
                  <a:lnTo>
                    <a:pt x="54898" y="562842"/>
                  </a:lnTo>
                  <a:lnTo>
                    <a:pt x="63172" y="610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11109" y="4571563"/>
              <a:ext cx="305327" cy="60976"/>
            </a:xfrm>
            <a:custGeom>
              <a:avLst/>
              <a:gdLst/>
              <a:ahLst/>
              <a:cxnLst/>
              <a:rect l="0" t="0" r="0" b="0"/>
              <a:pathLst>
                <a:path w="305327" h="60976">
                  <a:moveTo>
                    <a:pt x="305326" y="8333"/>
                  </a:moveTo>
                  <a:lnTo>
                    <a:pt x="267848" y="0"/>
                  </a:lnTo>
                  <a:lnTo>
                    <a:pt x="229881" y="1574"/>
                  </a:lnTo>
                  <a:lnTo>
                    <a:pt x="169541" y="12587"/>
                  </a:lnTo>
                  <a:lnTo>
                    <a:pt x="118604" y="22592"/>
                  </a:lnTo>
                  <a:lnTo>
                    <a:pt x="58566" y="37623"/>
                  </a:lnTo>
                  <a:lnTo>
                    <a:pt x="0" y="60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09869" y="4695709"/>
              <a:ext cx="204761" cy="336897"/>
            </a:xfrm>
            <a:custGeom>
              <a:avLst/>
              <a:gdLst/>
              <a:ahLst/>
              <a:cxnLst/>
              <a:rect l="0" t="0" r="0" b="0"/>
              <a:pathLst>
                <a:path w="204761" h="336897">
                  <a:moveTo>
                    <a:pt x="17094" y="94757"/>
                  </a:moveTo>
                  <a:lnTo>
                    <a:pt x="306" y="157037"/>
                  </a:lnTo>
                  <a:lnTo>
                    <a:pt x="0" y="211088"/>
                  </a:lnTo>
                  <a:lnTo>
                    <a:pt x="10858" y="266824"/>
                  </a:lnTo>
                  <a:lnTo>
                    <a:pt x="26425" y="303278"/>
                  </a:lnTo>
                  <a:lnTo>
                    <a:pt x="51444" y="330716"/>
                  </a:lnTo>
                  <a:lnTo>
                    <a:pt x="63391" y="335121"/>
                  </a:lnTo>
                  <a:lnTo>
                    <a:pt x="92263" y="336896"/>
                  </a:lnTo>
                  <a:lnTo>
                    <a:pt x="130224" y="325729"/>
                  </a:lnTo>
                  <a:lnTo>
                    <a:pt x="158109" y="302013"/>
                  </a:lnTo>
                  <a:lnTo>
                    <a:pt x="181189" y="267171"/>
                  </a:lnTo>
                  <a:lnTo>
                    <a:pt x="200373" y="205070"/>
                  </a:lnTo>
                  <a:lnTo>
                    <a:pt x="204760" y="154998"/>
                  </a:lnTo>
                  <a:lnTo>
                    <a:pt x="203720" y="110006"/>
                  </a:lnTo>
                  <a:lnTo>
                    <a:pt x="186713" y="56002"/>
                  </a:lnTo>
                  <a:lnTo>
                    <a:pt x="177878" y="34249"/>
                  </a:lnTo>
                  <a:lnTo>
                    <a:pt x="1539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70429" y="4732116"/>
              <a:ext cx="251375" cy="301783"/>
            </a:xfrm>
            <a:custGeom>
              <a:avLst/>
              <a:gdLst/>
              <a:ahLst/>
              <a:cxnLst/>
              <a:rect l="0" t="0" r="0" b="0"/>
              <a:pathLst>
                <a:path w="251375" h="301783">
                  <a:moveTo>
                    <a:pt x="125032" y="195220"/>
                  </a:moveTo>
                  <a:lnTo>
                    <a:pt x="133365" y="157742"/>
                  </a:lnTo>
                  <a:lnTo>
                    <a:pt x="131790" y="119775"/>
                  </a:lnTo>
                  <a:lnTo>
                    <a:pt x="116346" y="59507"/>
                  </a:lnTo>
                  <a:lnTo>
                    <a:pt x="92424" y="19584"/>
                  </a:lnTo>
                  <a:lnTo>
                    <a:pt x="85746" y="11449"/>
                  </a:lnTo>
                  <a:lnTo>
                    <a:pt x="65847" y="2410"/>
                  </a:lnTo>
                  <a:lnTo>
                    <a:pt x="53990" y="0"/>
                  </a:lnTo>
                  <a:lnTo>
                    <a:pt x="43745" y="733"/>
                  </a:lnTo>
                  <a:lnTo>
                    <a:pt x="26124" y="7786"/>
                  </a:lnTo>
                  <a:lnTo>
                    <a:pt x="13612" y="24959"/>
                  </a:lnTo>
                  <a:lnTo>
                    <a:pt x="5322" y="48189"/>
                  </a:lnTo>
                  <a:lnTo>
                    <a:pt x="0" y="101230"/>
                  </a:lnTo>
                  <a:lnTo>
                    <a:pt x="4538" y="162356"/>
                  </a:lnTo>
                  <a:lnTo>
                    <a:pt x="17869" y="222350"/>
                  </a:lnTo>
                  <a:lnTo>
                    <a:pt x="41820" y="273023"/>
                  </a:lnTo>
                  <a:lnTo>
                    <a:pt x="56463" y="289461"/>
                  </a:lnTo>
                  <a:lnTo>
                    <a:pt x="74670" y="300666"/>
                  </a:lnTo>
                  <a:lnTo>
                    <a:pt x="83268" y="301782"/>
                  </a:lnTo>
                  <a:lnTo>
                    <a:pt x="99061" y="296784"/>
                  </a:lnTo>
                  <a:lnTo>
                    <a:pt x="121106" y="275226"/>
                  </a:lnTo>
                  <a:lnTo>
                    <a:pt x="136867" y="246612"/>
                  </a:lnTo>
                  <a:lnTo>
                    <a:pt x="143356" y="210317"/>
                  </a:lnTo>
                  <a:lnTo>
                    <a:pt x="138313" y="156132"/>
                  </a:lnTo>
                  <a:lnTo>
                    <a:pt x="135206" y="122547"/>
                  </a:lnTo>
                  <a:lnTo>
                    <a:pt x="132985" y="122205"/>
                  </a:lnTo>
                  <a:lnTo>
                    <a:pt x="130334" y="125487"/>
                  </a:lnTo>
                  <a:lnTo>
                    <a:pt x="130906" y="131184"/>
                  </a:lnTo>
                  <a:lnTo>
                    <a:pt x="154023" y="185540"/>
                  </a:lnTo>
                  <a:lnTo>
                    <a:pt x="173136" y="215359"/>
                  </a:lnTo>
                  <a:lnTo>
                    <a:pt x="200506" y="238362"/>
                  </a:lnTo>
                  <a:lnTo>
                    <a:pt x="234957" y="254088"/>
                  </a:lnTo>
                  <a:lnTo>
                    <a:pt x="251374" y="258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21803" y="4400911"/>
              <a:ext cx="63172" cy="589597"/>
            </a:xfrm>
            <a:custGeom>
              <a:avLst/>
              <a:gdLst/>
              <a:ahLst/>
              <a:cxnLst/>
              <a:rect l="0" t="0" r="0" b="0"/>
              <a:pathLst>
                <a:path w="63172" h="589597">
                  <a:moveTo>
                    <a:pt x="0" y="0"/>
                  </a:moveTo>
                  <a:lnTo>
                    <a:pt x="0" y="58617"/>
                  </a:lnTo>
                  <a:lnTo>
                    <a:pt x="5589" y="110176"/>
                  </a:lnTo>
                  <a:lnTo>
                    <a:pt x="9552" y="173669"/>
                  </a:lnTo>
                  <a:lnTo>
                    <a:pt x="13455" y="231270"/>
                  </a:lnTo>
                  <a:lnTo>
                    <a:pt x="19555" y="287709"/>
                  </a:lnTo>
                  <a:lnTo>
                    <a:pt x="27996" y="343917"/>
                  </a:lnTo>
                  <a:lnTo>
                    <a:pt x="33996" y="396961"/>
                  </a:lnTo>
                  <a:lnTo>
                    <a:pt x="46099" y="458348"/>
                  </a:lnTo>
                  <a:lnTo>
                    <a:pt x="50704" y="511974"/>
                  </a:lnTo>
                  <a:lnTo>
                    <a:pt x="60721" y="570926"/>
                  </a:lnTo>
                  <a:lnTo>
                    <a:pt x="63171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85440" y="4674563"/>
              <a:ext cx="207462" cy="628293"/>
            </a:xfrm>
            <a:custGeom>
              <a:avLst/>
              <a:gdLst/>
              <a:ahLst/>
              <a:cxnLst/>
              <a:rect l="0" t="0" r="0" b="0"/>
              <a:pathLst>
                <a:path w="207462" h="628293">
                  <a:moveTo>
                    <a:pt x="10145" y="210660"/>
                  </a:moveTo>
                  <a:lnTo>
                    <a:pt x="18478" y="259590"/>
                  </a:lnTo>
                  <a:lnTo>
                    <a:pt x="25829" y="313132"/>
                  </a:lnTo>
                  <a:lnTo>
                    <a:pt x="35199" y="369053"/>
                  </a:lnTo>
                  <a:lnTo>
                    <a:pt x="45385" y="420718"/>
                  </a:lnTo>
                  <a:lnTo>
                    <a:pt x="50223" y="476840"/>
                  </a:lnTo>
                  <a:lnTo>
                    <a:pt x="57245" y="526744"/>
                  </a:lnTo>
                  <a:lnTo>
                    <a:pt x="61145" y="576755"/>
                  </a:lnTo>
                  <a:lnTo>
                    <a:pt x="68529" y="628292"/>
                  </a:lnTo>
                  <a:lnTo>
                    <a:pt x="67785" y="627121"/>
                  </a:lnTo>
                  <a:lnTo>
                    <a:pt x="51774" y="569489"/>
                  </a:lnTo>
                  <a:lnTo>
                    <a:pt x="44706" y="527939"/>
                  </a:lnTo>
                  <a:lnTo>
                    <a:pt x="36729" y="467785"/>
                  </a:lnTo>
                  <a:lnTo>
                    <a:pt x="31124" y="414871"/>
                  </a:lnTo>
                  <a:lnTo>
                    <a:pt x="22281" y="353018"/>
                  </a:lnTo>
                  <a:lnTo>
                    <a:pt x="12586" y="302991"/>
                  </a:lnTo>
                  <a:lnTo>
                    <a:pt x="3979" y="248935"/>
                  </a:lnTo>
                  <a:lnTo>
                    <a:pt x="909" y="189635"/>
                  </a:lnTo>
                  <a:lnTo>
                    <a:pt x="0" y="135670"/>
                  </a:lnTo>
                  <a:lnTo>
                    <a:pt x="2812" y="78040"/>
                  </a:lnTo>
                  <a:lnTo>
                    <a:pt x="14286" y="32515"/>
                  </a:lnTo>
                  <a:lnTo>
                    <a:pt x="27193" y="14111"/>
                  </a:lnTo>
                  <a:lnTo>
                    <a:pt x="35549" y="5928"/>
                  </a:lnTo>
                  <a:lnTo>
                    <a:pt x="45798" y="1642"/>
                  </a:lnTo>
                  <a:lnTo>
                    <a:pt x="69665" y="0"/>
                  </a:lnTo>
                  <a:lnTo>
                    <a:pt x="109409" y="11241"/>
                  </a:lnTo>
                  <a:lnTo>
                    <a:pt x="139642" y="29390"/>
                  </a:lnTo>
                  <a:lnTo>
                    <a:pt x="170819" y="66059"/>
                  </a:lnTo>
                  <a:lnTo>
                    <a:pt x="200987" y="125183"/>
                  </a:lnTo>
                  <a:lnTo>
                    <a:pt x="207461" y="168825"/>
                  </a:lnTo>
                  <a:lnTo>
                    <a:pt x="202736" y="192456"/>
                  </a:lnTo>
                  <a:lnTo>
                    <a:pt x="191667" y="210758"/>
                  </a:lnTo>
                  <a:lnTo>
                    <a:pt x="165705" y="233045"/>
                  </a:lnTo>
                  <a:lnTo>
                    <a:pt x="115118" y="255534"/>
                  </a:lnTo>
                  <a:lnTo>
                    <a:pt x="52319" y="253946"/>
                  </a:lnTo>
                  <a:lnTo>
                    <a:pt x="31202" y="25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42493" y="4653596"/>
              <a:ext cx="132119" cy="275716"/>
            </a:xfrm>
            <a:custGeom>
              <a:avLst/>
              <a:gdLst/>
              <a:ahLst/>
              <a:cxnLst/>
              <a:rect l="0" t="0" r="0" b="0"/>
              <a:pathLst>
                <a:path w="132119" h="275716">
                  <a:moveTo>
                    <a:pt x="16305" y="84227"/>
                  </a:moveTo>
                  <a:lnTo>
                    <a:pt x="34263" y="139272"/>
                  </a:lnTo>
                  <a:lnTo>
                    <a:pt x="47971" y="190680"/>
                  </a:lnTo>
                  <a:lnTo>
                    <a:pt x="65448" y="251451"/>
                  </a:lnTo>
                  <a:lnTo>
                    <a:pt x="72461" y="273193"/>
                  </a:lnTo>
                  <a:lnTo>
                    <a:pt x="72460" y="275715"/>
                  </a:lnTo>
                  <a:lnTo>
                    <a:pt x="62449" y="258078"/>
                  </a:lnTo>
                  <a:lnTo>
                    <a:pt x="38860" y="198715"/>
                  </a:lnTo>
                  <a:lnTo>
                    <a:pt x="19634" y="140811"/>
                  </a:lnTo>
                  <a:lnTo>
                    <a:pt x="758" y="84313"/>
                  </a:lnTo>
                  <a:lnTo>
                    <a:pt x="0" y="45259"/>
                  </a:lnTo>
                  <a:lnTo>
                    <a:pt x="1925" y="33682"/>
                  </a:lnTo>
                  <a:lnTo>
                    <a:pt x="7888" y="24794"/>
                  </a:lnTo>
                  <a:lnTo>
                    <a:pt x="26992" y="11799"/>
                  </a:lnTo>
                  <a:lnTo>
                    <a:pt x="64055" y="3496"/>
                  </a:lnTo>
                  <a:lnTo>
                    <a:pt x="119920" y="460"/>
                  </a:lnTo>
                  <a:lnTo>
                    <a:pt x="1321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07279" y="4632538"/>
              <a:ext cx="203191" cy="297484"/>
            </a:xfrm>
            <a:custGeom>
              <a:avLst/>
              <a:gdLst/>
              <a:ahLst/>
              <a:cxnLst/>
              <a:rect l="0" t="0" r="0" b="0"/>
              <a:pathLst>
                <a:path w="203191" h="297484">
                  <a:moveTo>
                    <a:pt x="93674" y="42115"/>
                  </a:moveTo>
                  <a:lnTo>
                    <a:pt x="50983" y="56687"/>
                  </a:lnTo>
                  <a:lnTo>
                    <a:pt x="40646" y="62358"/>
                  </a:lnTo>
                  <a:lnTo>
                    <a:pt x="26042" y="81138"/>
                  </a:lnTo>
                  <a:lnTo>
                    <a:pt x="4396" y="137634"/>
                  </a:lnTo>
                  <a:lnTo>
                    <a:pt x="0" y="193477"/>
                  </a:lnTo>
                  <a:lnTo>
                    <a:pt x="1738" y="224030"/>
                  </a:lnTo>
                  <a:lnTo>
                    <a:pt x="15871" y="259792"/>
                  </a:lnTo>
                  <a:lnTo>
                    <a:pt x="28289" y="277680"/>
                  </a:lnTo>
                  <a:lnTo>
                    <a:pt x="47846" y="290310"/>
                  </a:lnTo>
                  <a:lnTo>
                    <a:pt x="70967" y="297483"/>
                  </a:lnTo>
                  <a:lnTo>
                    <a:pt x="92940" y="296771"/>
                  </a:lnTo>
                  <a:lnTo>
                    <a:pt x="114405" y="286316"/>
                  </a:lnTo>
                  <a:lnTo>
                    <a:pt x="143101" y="260700"/>
                  </a:lnTo>
                  <a:lnTo>
                    <a:pt x="179818" y="209070"/>
                  </a:lnTo>
                  <a:lnTo>
                    <a:pt x="197951" y="156938"/>
                  </a:lnTo>
                  <a:lnTo>
                    <a:pt x="203190" y="129412"/>
                  </a:lnTo>
                  <a:lnTo>
                    <a:pt x="201620" y="101581"/>
                  </a:lnTo>
                  <a:lnTo>
                    <a:pt x="188569" y="65193"/>
                  </a:lnTo>
                  <a:lnTo>
                    <a:pt x="169884" y="37774"/>
                  </a:lnTo>
                  <a:lnTo>
                    <a:pt x="136544" y="9888"/>
                  </a:lnTo>
                  <a:lnTo>
                    <a:pt x="1147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91818" y="4385568"/>
              <a:ext cx="177335" cy="615440"/>
            </a:xfrm>
            <a:custGeom>
              <a:avLst/>
              <a:gdLst/>
              <a:ahLst/>
              <a:cxnLst/>
              <a:rect l="0" t="0" r="0" b="0"/>
              <a:pathLst>
                <a:path w="177335" h="615440">
                  <a:moveTo>
                    <a:pt x="93405" y="415426"/>
                  </a:moveTo>
                  <a:lnTo>
                    <a:pt x="91065" y="375739"/>
                  </a:lnTo>
                  <a:lnTo>
                    <a:pt x="76594" y="343616"/>
                  </a:lnTo>
                  <a:lnTo>
                    <a:pt x="64096" y="326579"/>
                  </a:lnTo>
                  <a:lnTo>
                    <a:pt x="56319" y="322269"/>
                  </a:lnTo>
                  <a:lnTo>
                    <a:pt x="38318" y="320601"/>
                  </a:lnTo>
                  <a:lnTo>
                    <a:pt x="29774" y="324134"/>
                  </a:lnTo>
                  <a:lnTo>
                    <a:pt x="14042" y="337417"/>
                  </a:lnTo>
                  <a:lnTo>
                    <a:pt x="5490" y="358139"/>
                  </a:lnTo>
                  <a:lnTo>
                    <a:pt x="0" y="409570"/>
                  </a:lnTo>
                  <a:lnTo>
                    <a:pt x="85" y="472025"/>
                  </a:lnTo>
                  <a:lnTo>
                    <a:pt x="10154" y="530635"/>
                  </a:lnTo>
                  <a:lnTo>
                    <a:pt x="23114" y="570055"/>
                  </a:lnTo>
                  <a:lnTo>
                    <a:pt x="48455" y="609227"/>
                  </a:lnTo>
                  <a:lnTo>
                    <a:pt x="56419" y="613647"/>
                  </a:lnTo>
                  <a:lnTo>
                    <a:pt x="74627" y="615439"/>
                  </a:lnTo>
                  <a:lnTo>
                    <a:pt x="91299" y="609216"/>
                  </a:lnTo>
                  <a:lnTo>
                    <a:pt x="106507" y="597481"/>
                  </a:lnTo>
                  <a:lnTo>
                    <a:pt x="142414" y="545726"/>
                  </a:lnTo>
                  <a:lnTo>
                    <a:pt x="162184" y="496927"/>
                  </a:lnTo>
                  <a:lnTo>
                    <a:pt x="172535" y="445424"/>
                  </a:lnTo>
                  <a:lnTo>
                    <a:pt x="176626" y="384914"/>
                  </a:lnTo>
                  <a:lnTo>
                    <a:pt x="177334" y="329567"/>
                  </a:lnTo>
                  <a:lnTo>
                    <a:pt x="174425" y="266374"/>
                  </a:lnTo>
                  <a:lnTo>
                    <a:pt x="162961" y="203100"/>
                  </a:lnTo>
                  <a:lnTo>
                    <a:pt x="147289" y="142985"/>
                  </a:lnTo>
                  <a:lnTo>
                    <a:pt x="133417" y="84489"/>
                  </a:lnTo>
                  <a:lnTo>
                    <a:pt x="109844" y="29132"/>
                  </a:lnTo>
                  <a:lnTo>
                    <a:pt x="96421" y="6264"/>
                  </a:lnTo>
                  <a:lnTo>
                    <a:pt x="89567" y="1102"/>
                  </a:lnTo>
                  <a:lnTo>
                    <a:pt x="82658" y="0"/>
                  </a:lnTo>
                  <a:lnTo>
                    <a:pt x="75712" y="1605"/>
                  </a:lnTo>
                  <a:lnTo>
                    <a:pt x="71081" y="7354"/>
                  </a:lnTo>
                  <a:lnTo>
                    <a:pt x="65936" y="26221"/>
                  </a:lnTo>
                  <a:lnTo>
                    <a:pt x="63802" y="86036"/>
                  </a:lnTo>
                  <a:lnTo>
                    <a:pt x="69296" y="145084"/>
                  </a:lnTo>
                  <a:lnTo>
                    <a:pt x="70991" y="190379"/>
                  </a:lnTo>
                  <a:lnTo>
                    <a:pt x="80485" y="252560"/>
                  </a:lnTo>
                  <a:lnTo>
                    <a:pt x="91473" y="315080"/>
                  </a:lnTo>
                  <a:lnTo>
                    <a:pt x="108665" y="378491"/>
                  </a:lnTo>
                  <a:lnTo>
                    <a:pt x="121973" y="428789"/>
                  </a:lnTo>
                  <a:lnTo>
                    <a:pt x="143718" y="482060"/>
                  </a:lnTo>
                  <a:lnTo>
                    <a:pt x="156576" y="510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53679" y="4695709"/>
              <a:ext cx="155326" cy="294945"/>
            </a:xfrm>
            <a:custGeom>
              <a:avLst/>
              <a:gdLst/>
              <a:ahLst/>
              <a:cxnLst/>
              <a:rect l="0" t="0" r="0" b="0"/>
              <a:pathLst>
                <a:path w="155326" h="294945">
                  <a:moveTo>
                    <a:pt x="0" y="42114"/>
                  </a:moveTo>
                  <a:lnTo>
                    <a:pt x="0" y="99379"/>
                  </a:lnTo>
                  <a:lnTo>
                    <a:pt x="0" y="160271"/>
                  </a:lnTo>
                  <a:lnTo>
                    <a:pt x="11452" y="220021"/>
                  </a:lnTo>
                  <a:lnTo>
                    <a:pt x="30338" y="263000"/>
                  </a:lnTo>
                  <a:lnTo>
                    <a:pt x="55392" y="289146"/>
                  </a:lnTo>
                  <a:lnTo>
                    <a:pt x="65004" y="293370"/>
                  </a:lnTo>
                  <a:lnTo>
                    <a:pt x="85042" y="294944"/>
                  </a:lnTo>
                  <a:lnTo>
                    <a:pt x="102527" y="288623"/>
                  </a:lnTo>
                  <a:lnTo>
                    <a:pt x="110465" y="283663"/>
                  </a:lnTo>
                  <a:lnTo>
                    <a:pt x="122405" y="265673"/>
                  </a:lnTo>
                  <a:lnTo>
                    <a:pt x="139602" y="215996"/>
                  </a:lnTo>
                  <a:lnTo>
                    <a:pt x="153094" y="152717"/>
                  </a:lnTo>
                  <a:lnTo>
                    <a:pt x="155325" y="102442"/>
                  </a:lnTo>
                  <a:lnTo>
                    <a:pt x="146191" y="4293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65987" y="4703220"/>
              <a:ext cx="219361" cy="287512"/>
            </a:xfrm>
            <a:custGeom>
              <a:avLst/>
              <a:gdLst/>
              <a:ahLst/>
              <a:cxnLst/>
              <a:rect l="0" t="0" r="0" b="0"/>
              <a:pathLst>
                <a:path w="219361" h="287512">
                  <a:moveTo>
                    <a:pt x="103546" y="13547"/>
                  </a:moveTo>
                  <a:lnTo>
                    <a:pt x="86779" y="2368"/>
                  </a:lnTo>
                  <a:lnTo>
                    <a:pt x="69188" y="0"/>
                  </a:lnTo>
                  <a:lnTo>
                    <a:pt x="59584" y="1006"/>
                  </a:lnTo>
                  <a:lnTo>
                    <a:pt x="52011" y="5186"/>
                  </a:lnTo>
                  <a:lnTo>
                    <a:pt x="21818" y="46804"/>
                  </a:lnTo>
                  <a:lnTo>
                    <a:pt x="7061" y="77213"/>
                  </a:lnTo>
                  <a:lnTo>
                    <a:pt x="0" y="127335"/>
                  </a:lnTo>
                  <a:lnTo>
                    <a:pt x="1724" y="179176"/>
                  </a:lnTo>
                  <a:lnTo>
                    <a:pt x="17435" y="234273"/>
                  </a:lnTo>
                  <a:lnTo>
                    <a:pt x="28620" y="255537"/>
                  </a:lnTo>
                  <a:lnTo>
                    <a:pt x="59249" y="281649"/>
                  </a:lnTo>
                  <a:lnTo>
                    <a:pt x="84639" y="287511"/>
                  </a:lnTo>
                  <a:lnTo>
                    <a:pt x="133477" y="281742"/>
                  </a:lnTo>
                  <a:lnTo>
                    <a:pt x="160638" y="267057"/>
                  </a:lnTo>
                  <a:lnTo>
                    <a:pt x="183503" y="247888"/>
                  </a:lnTo>
                  <a:lnTo>
                    <a:pt x="207807" y="211389"/>
                  </a:lnTo>
                  <a:lnTo>
                    <a:pt x="219360" y="203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06404" y="4379855"/>
              <a:ext cx="63172" cy="621182"/>
            </a:xfrm>
            <a:custGeom>
              <a:avLst/>
              <a:gdLst/>
              <a:ahLst/>
              <a:cxnLst/>
              <a:rect l="0" t="0" r="0" b="0"/>
              <a:pathLst>
                <a:path w="63172" h="621182">
                  <a:moveTo>
                    <a:pt x="0" y="0"/>
                  </a:moveTo>
                  <a:lnTo>
                    <a:pt x="3119" y="52050"/>
                  </a:lnTo>
                  <a:lnTo>
                    <a:pt x="8333" y="105110"/>
                  </a:lnTo>
                  <a:lnTo>
                    <a:pt x="9878" y="154756"/>
                  </a:lnTo>
                  <a:lnTo>
                    <a:pt x="13455" y="202221"/>
                  </a:lnTo>
                  <a:lnTo>
                    <a:pt x="21924" y="256449"/>
                  </a:lnTo>
                  <a:lnTo>
                    <a:pt x="31842" y="313850"/>
                  </a:lnTo>
                  <a:lnTo>
                    <a:pt x="39070" y="371023"/>
                  </a:lnTo>
                  <a:lnTo>
                    <a:pt x="44331" y="429297"/>
                  </a:lnTo>
                  <a:lnTo>
                    <a:pt x="50180" y="483608"/>
                  </a:lnTo>
                  <a:lnTo>
                    <a:pt x="55032" y="533625"/>
                  </a:lnTo>
                  <a:lnTo>
                    <a:pt x="61563" y="592448"/>
                  </a:lnTo>
                  <a:lnTo>
                    <a:pt x="63171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59005" y="4667019"/>
              <a:ext cx="347441" cy="49749"/>
            </a:xfrm>
            <a:custGeom>
              <a:avLst/>
              <a:gdLst/>
              <a:ahLst/>
              <a:cxnLst/>
              <a:rect l="0" t="0" r="0" b="0"/>
              <a:pathLst>
                <a:path w="347441" h="49749">
                  <a:moveTo>
                    <a:pt x="347440" y="49748"/>
                  </a:moveTo>
                  <a:lnTo>
                    <a:pt x="328290" y="32937"/>
                  </a:lnTo>
                  <a:lnTo>
                    <a:pt x="293543" y="15001"/>
                  </a:lnTo>
                  <a:lnTo>
                    <a:pt x="245553" y="2928"/>
                  </a:lnTo>
                  <a:lnTo>
                    <a:pt x="187400" y="0"/>
                  </a:lnTo>
                  <a:lnTo>
                    <a:pt x="129225" y="6022"/>
                  </a:lnTo>
                  <a:lnTo>
                    <a:pt x="66990" y="18537"/>
                  </a:lnTo>
                  <a:lnTo>
                    <a:pt x="24138" y="25682"/>
                  </a:lnTo>
                  <a:lnTo>
                    <a:pt x="0" y="28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38072" y="4758880"/>
              <a:ext cx="315856" cy="284277"/>
            </a:xfrm>
            <a:custGeom>
              <a:avLst/>
              <a:gdLst/>
              <a:ahLst/>
              <a:cxnLst/>
              <a:rect l="0" t="0" r="0" b="0"/>
              <a:pathLst>
                <a:path w="315856" h="284277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7959" y="171351"/>
                  </a:lnTo>
                  <a:lnTo>
                    <a:pt x="31667" y="230813"/>
                  </a:lnTo>
                  <a:lnTo>
                    <a:pt x="35149" y="245123"/>
                  </a:lnTo>
                  <a:lnTo>
                    <a:pt x="42150" y="253492"/>
                  </a:lnTo>
                  <a:lnTo>
                    <a:pt x="51497" y="257902"/>
                  </a:lnTo>
                  <a:lnTo>
                    <a:pt x="62407" y="259672"/>
                  </a:lnTo>
                  <a:lnTo>
                    <a:pt x="80769" y="255401"/>
                  </a:lnTo>
                  <a:lnTo>
                    <a:pt x="88941" y="250986"/>
                  </a:lnTo>
                  <a:lnTo>
                    <a:pt x="101141" y="233602"/>
                  </a:lnTo>
                  <a:lnTo>
                    <a:pt x="129523" y="178075"/>
                  </a:lnTo>
                  <a:lnTo>
                    <a:pt x="150404" y="117312"/>
                  </a:lnTo>
                  <a:lnTo>
                    <a:pt x="151742" y="113303"/>
                  </a:lnTo>
                  <a:lnTo>
                    <a:pt x="150109" y="118208"/>
                  </a:lnTo>
                  <a:lnTo>
                    <a:pt x="162292" y="175180"/>
                  </a:lnTo>
                  <a:lnTo>
                    <a:pt x="176814" y="227583"/>
                  </a:lnTo>
                  <a:lnTo>
                    <a:pt x="200999" y="269823"/>
                  </a:lnTo>
                  <a:lnTo>
                    <a:pt x="207699" y="278148"/>
                  </a:lnTo>
                  <a:lnTo>
                    <a:pt x="216845" y="282528"/>
                  </a:lnTo>
                  <a:lnTo>
                    <a:pt x="239485" y="284276"/>
                  </a:lnTo>
                  <a:lnTo>
                    <a:pt x="258906" y="278033"/>
                  </a:lnTo>
                  <a:lnTo>
                    <a:pt x="267360" y="273093"/>
                  </a:lnTo>
                  <a:lnTo>
                    <a:pt x="279874" y="255126"/>
                  </a:lnTo>
                  <a:lnTo>
                    <a:pt x="301239" y="199194"/>
                  </a:lnTo>
                  <a:lnTo>
                    <a:pt x="312621" y="146539"/>
                  </a:lnTo>
                  <a:lnTo>
                    <a:pt x="314896" y="108150"/>
                  </a:lnTo>
                  <a:lnTo>
                    <a:pt x="315855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39619" y="4832580"/>
              <a:ext cx="9066" cy="221100"/>
            </a:xfrm>
            <a:custGeom>
              <a:avLst/>
              <a:gdLst/>
              <a:ahLst/>
              <a:cxnLst/>
              <a:rect l="0" t="0" r="0" b="0"/>
              <a:pathLst>
                <a:path w="9066" h="221100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1" y="168552"/>
                  </a:lnTo>
                  <a:lnTo>
                    <a:pt x="906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17098" y="4664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43440" y="4495668"/>
              <a:ext cx="1" cy="536954"/>
            </a:xfrm>
            <a:custGeom>
              <a:avLst/>
              <a:gdLst/>
              <a:ahLst/>
              <a:cxnLst/>
              <a:rect l="0" t="0" r="0" b="0"/>
              <a:pathLst>
                <a:path w="1" h="536954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0" y="224339"/>
                  </a:lnTo>
                  <a:lnTo>
                    <a:pt x="0" y="280707"/>
                  </a:lnTo>
                  <a:lnTo>
                    <a:pt x="0" y="336901"/>
                  </a:lnTo>
                  <a:lnTo>
                    <a:pt x="0" y="393062"/>
                  </a:lnTo>
                  <a:lnTo>
                    <a:pt x="0" y="449216"/>
                  </a:lnTo>
                  <a:lnTo>
                    <a:pt x="0" y="50224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9782" y="4506197"/>
              <a:ext cx="31587" cy="526425"/>
            </a:xfrm>
            <a:custGeom>
              <a:avLst/>
              <a:gdLst/>
              <a:ahLst/>
              <a:cxnLst/>
              <a:rect l="0" t="0" r="0" b="0"/>
              <a:pathLst>
                <a:path w="31587" h="526425">
                  <a:moveTo>
                    <a:pt x="0" y="0"/>
                  </a:moveTo>
                  <a:lnTo>
                    <a:pt x="7236" y="28725"/>
                  </a:lnTo>
                  <a:lnTo>
                    <a:pt x="12998" y="88992"/>
                  </a:lnTo>
                  <a:lnTo>
                    <a:pt x="18669" y="137112"/>
                  </a:lnTo>
                  <a:lnTo>
                    <a:pt x="20349" y="193874"/>
                  </a:lnTo>
                  <a:lnTo>
                    <a:pt x="26506" y="254975"/>
                  </a:lnTo>
                  <a:lnTo>
                    <a:pt x="30081" y="314714"/>
                  </a:lnTo>
                  <a:lnTo>
                    <a:pt x="30917" y="360581"/>
                  </a:lnTo>
                  <a:lnTo>
                    <a:pt x="31289" y="405923"/>
                  </a:lnTo>
                  <a:lnTo>
                    <a:pt x="31498" y="463164"/>
                  </a:lnTo>
                  <a:lnTo>
                    <a:pt x="31586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90922" y="4495668"/>
              <a:ext cx="246388" cy="557691"/>
            </a:xfrm>
            <a:custGeom>
              <a:avLst/>
              <a:gdLst/>
              <a:ahLst/>
              <a:cxnLst/>
              <a:rect l="0" t="0" r="0" b="0"/>
              <a:pathLst>
                <a:path w="246388" h="557691">
                  <a:moveTo>
                    <a:pt x="0" y="0"/>
                  </a:moveTo>
                  <a:lnTo>
                    <a:pt x="3120" y="52050"/>
                  </a:lnTo>
                  <a:lnTo>
                    <a:pt x="8333" y="108229"/>
                  </a:lnTo>
                  <a:lnTo>
                    <a:pt x="12998" y="163089"/>
                  </a:lnTo>
                  <a:lnTo>
                    <a:pt x="19465" y="223548"/>
                  </a:lnTo>
                  <a:lnTo>
                    <a:pt x="21913" y="279381"/>
                  </a:lnTo>
                  <a:lnTo>
                    <a:pt x="30080" y="341858"/>
                  </a:lnTo>
                  <a:lnTo>
                    <a:pt x="31288" y="396857"/>
                  </a:lnTo>
                  <a:lnTo>
                    <a:pt x="31526" y="455901"/>
                  </a:lnTo>
                  <a:lnTo>
                    <a:pt x="25985" y="512365"/>
                  </a:lnTo>
                  <a:lnTo>
                    <a:pt x="22517" y="552025"/>
                  </a:lnTo>
                  <a:lnTo>
                    <a:pt x="19691" y="557529"/>
                  </a:lnTo>
                  <a:lnTo>
                    <a:pt x="15468" y="557690"/>
                  </a:lnTo>
                  <a:lnTo>
                    <a:pt x="10311" y="554287"/>
                  </a:lnTo>
                  <a:lnTo>
                    <a:pt x="4583" y="538028"/>
                  </a:lnTo>
                  <a:lnTo>
                    <a:pt x="3207" y="514035"/>
                  </a:lnTo>
                  <a:lnTo>
                    <a:pt x="11855" y="450971"/>
                  </a:lnTo>
                  <a:lnTo>
                    <a:pt x="24828" y="387778"/>
                  </a:lnTo>
                  <a:lnTo>
                    <a:pt x="45892" y="330235"/>
                  </a:lnTo>
                  <a:lnTo>
                    <a:pt x="65651" y="280048"/>
                  </a:lnTo>
                  <a:lnTo>
                    <a:pt x="71843" y="270926"/>
                  </a:lnTo>
                  <a:lnTo>
                    <a:pt x="80651" y="264846"/>
                  </a:lnTo>
                  <a:lnTo>
                    <a:pt x="102915" y="258089"/>
                  </a:lnTo>
                  <a:lnTo>
                    <a:pt x="125289" y="261325"/>
                  </a:lnTo>
                  <a:lnTo>
                    <a:pt x="168248" y="282467"/>
                  </a:lnTo>
                  <a:lnTo>
                    <a:pt x="194391" y="307912"/>
                  </a:lnTo>
                  <a:lnTo>
                    <a:pt x="223015" y="356357"/>
                  </a:lnTo>
                  <a:lnTo>
                    <a:pt x="241148" y="410986"/>
                  </a:lnTo>
                  <a:lnTo>
                    <a:pt x="246387" y="438854"/>
                  </a:lnTo>
                  <a:lnTo>
                    <a:pt x="244816" y="466838"/>
                  </a:lnTo>
                  <a:lnTo>
                    <a:pt x="237098" y="488633"/>
                  </a:lnTo>
                  <a:lnTo>
                    <a:pt x="213081" y="521690"/>
                  </a:lnTo>
                  <a:lnTo>
                    <a:pt x="187138" y="538020"/>
                  </a:lnTo>
                  <a:lnTo>
                    <a:pt x="151635" y="544678"/>
                  </a:lnTo>
                  <a:lnTo>
                    <a:pt x="111479" y="541062"/>
                  </a:lnTo>
                  <a:lnTo>
                    <a:pt x="53458" y="517708"/>
                  </a:lnTo>
                  <a:lnTo>
                    <a:pt x="10528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66577" y="4755817"/>
              <a:ext cx="219185" cy="253765"/>
            </a:xfrm>
            <a:custGeom>
              <a:avLst/>
              <a:gdLst/>
              <a:ahLst/>
              <a:cxnLst/>
              <a:rect l="0" t="0" r="0" b="0"/>
              <a:pathLst>
                <a:path w="219185" h="253765">
                  <a:moveTo>
                    <a:pt x="8615" y="97820"/>
                  </a:moveTo>
                  <a:lnTo>
                    <a:pt x="19793" y="114588"/>
                  </a:lnTo>
                  <a:lnTo>
                    <a:pt x="34640" y="125939"/>
                  </a:lnTo>
                  <a:lnTo>
                    <a:pt x="43512" y="130604"/>
                  </a:lnTo>
                  <a:lnTo>
                    <a:pt x="83945" y="137169"/>
                  </a:lnTo>
                  <a:lnTo>
                    <a:pt x="106825" y="132466"/>
                  </a:lnTo>
                  <a:lnTo>
                    <a:pt x="132861" y="116665"/>
                  </a:lnTo>
                  <a:lnTo>
                    <a:pt x="140578" y="110383"/>
                  </a:lnTo>
                  <a:lnTo>
                    <a:pt x="149154" y="90925"/>
                  </a:lnTo>
                  <a:lnTo>
                    <a:pt x="151795" y="67850"/>
                  </a:lnTo>
                  <a:lnTo>
                    <a:pt x="149069" y="45895"/>
                  </a:lnTo>
                  <a:lnTo>
                    <a:pt x="140839" y="27559"/>
                  </a:lnTo>
                  <a:lnTo>
                    <a:pt x="135368" y="19394"/>
                  </a:lnTo>
                  <a:lnTo>
                    <a:pt x="119932" y="7202"/>
                  </a:lnTo>
                  <a:lnTo>
                    <a:pt x="110902" y="2313"/>
                  </a:lnTo>
                  <a:lnTo>
                    <a:pt x="91510" y="0"/>
                  </a:lnTo>
                  <a:lnTo>
                    <a:pt x="81425" y="1021"/>
                  </a:lnTo>
                  <a:lnTo>
                    <a:pt x="60862" y="11515"/>
                  </a:lnTo>
                  <a:lnTo>
                    <a:pt x="24654" y="41258"/>
                  </a:lnTo>
                  <a:lnTo>
                    <a:pt x="7778" y="68193"/>
                  </a:lnTo>
                  <a:lnTo>
                    <a:pt x="0" y="125546"/>
                  </a:lnTo>
                  <a:lnTo>
                    <a:pt x="1584" y="186961"/>
                  </a:lnTo>
                  <a:lnTo>
                    <a:pt x="7829" y="209968"/>
                  </a:lnTo>
                  <a:lnTo>
                    <a:pt x="18404" y="227992"/>
                  </a:lnTo>
                  <a:lnTo>
                    <a:pt x="34022" y="240682"/>
                  </a:lnTo>
                  <a:lnTo>
                    <a:pt x="43100" y="245704"/>
                  </a:lnTo>
                  <a:lnTo>
                    <a:pt x="98527" y="253764"/>
                  </a:lnTo>
                  <a:lnTo>
                    <a:pt x="158870" y="252236"/>
                  </a:lnTo>
                  <a:lnTo>
                    <a:pt x="219184" y="245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48974" y="4853637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5589" y="62093"/>
                  </a:lnTo>
                  <a:lnTo>
                    <a:pt x="10722" y="120713"/>
                  </a:lnTo>
                  <a:lnTo>
                    <a:pt x="18668" y="178566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48974" y="4706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43730" y="4758289"/>
              <a:ext cx="200043" cy="361273"/>
            </a:xfrm>
            <a:custGeom>
              <a:avLst/>
              <a:gdLst/>
              <a:ahLst/>
              <a:cxnLst/>
              <a:rect l="0" t="0" r="0" b="0"/>
              <a:pathLst>
                <a:path w="200043" h="361273">
                  <a:moveTo>
                    <a:pt x="0" y="116405"/>
                  </a:moveTo>
                  <a:lnTo>
                    <a:pt x="14573" y="165336"/>
                  </a:lnTo>
                  <a:lnTo>
                    <a:pt x="29665" y="213181"/>
                  </a:lnTo>
                  <a:lnTo>
                    <a:pt x="38426" y="264402"/>
                  </a:lnTo>
                  <a:lnTo>
                    <a:pt x="46975" y="322934"/>
                  </a:lnTo>
                  <a:lnTo>
                    <a:pt x="56553" y="357363"/>
                  </a:lnTo>
                  <a:lnTo>
                    <a:pt x="56419" y="361272"/>
                  </a:lnTo>
                  <a:lnTo>
                    <a:pt x="53991" y="360368"/>
                  </a:lnTo>
                  <a:lnTo>
                    <a:pt x="50032" y="356256"/>
                  </a:lnTo>
                  <a:lnTo>
                    <a:pt x="28155" y="295726"/>
                  </a:lnTo>
                  <a:lnTo>
                    <a:pt x="18873" y="234458"/>
                  </a:lnTo>
                  <a:lnTo>
                    <a:pt x="12178" y="184958"/>
                  </a:lnTo>
                  <a:lnTo>
                    <a:pt x="18090" y="122884"/>
                  </a:lnTo>
                  <a:lnTo>
                    <a:pt x="23591" y="67469"/>
                  </a:lnTo>
                  <a:lnTo>
                    <a:pt x="35456" y="33275"/>
                  </a:lnTo>
                  <a:lnTo>
                    <a:pt x="41184" y="22380"/>
                  </a:lnTo>
                  <a:lnTo>
                    <a:pt x="56909" y="7156"/>
                  </a:lnTo>
                  <a:lnTo>
                    <a:pt x="66015" y="1458"/>
                  </a:lnTo>
                  <a:lnTo>
                    <a:pt x="75595" y="0"/>
                  </a:lnTo>
                  <a:lnTo>
                    <a:pt x="95600" y="4618"/>
                  </a:lnTo>
                  <a:lnTo>
                    <a:pt x="121003" y="20372"/>
                  </a:lnTo>
                  <a:lnTo>
                    <a:pt x="132938" y="39409"/>
                  </a:lnTo>
                  <a:lnTo>
                    <a:pt x="161136" y="94913"/>
                  </a:lnTo>
                  <a:lnTo>
                    <a:pt x="181993" y="153523"/>
                  </a:lnTo>
                  <a:lnTo>
                    <a:pt x="195264" y="212947"/>
                  </a:lnTo>
                  <a:lnTo>
                    <a:pt x="200042" y="253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89927" y="5337948"/>
              <a:ext cx="271139" cy="667093"/>
            </a:xfrm>
            <a:custGeom>
              <a:avLst/>
              <a:gdLst/>
              <a:ahLst/>
              <a:cxnLst/>
              <a:rect l="0" t="0" r="0" b="0"/>
              <a:pathLst>
                <a:path w="271139" h="667093">
                  <a:moveTo>
                    <a:pt x="0" y="0"/>
                  </a:moveTo>
                  <a:lnTo>
                    <a:pt x="5589" y="58617"/>
                  </a:lnTo>
                  <a:lnTo>
                    <a:pt x="17958" y="107895"/>
                  </a:lnTo>
                  <a:lnTo>
                    <a:pt x="27028" y="161820"/>
                  </a:lnTo>
                  <a:lnTo>
                    <a:pt x="31405" y="219912"/>
                  </a:lnTo>
                  <a:lnTo>
                    <a:pt x="39652" y="282648"/>
                  </a:lnTo>
                  <a:lnTo>
                    <a:pt x="47217" y="334512"/>
                  </a:lnTo>
                  <a:lnTo>
                    <a:pt x="55048" y="397572"/>
                  </a:lnTo>
                  <a:lnTo>
                    <a:pt x="61566" y="447290"/>
                  </a:lnTo>
                  <a:lnTo>
                    <a:pt x="62695" y="499468"/>
                  </a:lnTo>
                  <a:lnTo>
                    <a:pt x="63030" y="559381"/>
                  </a:lnTo>
                  <a:lnTo>
                    <a:pt x="63129" y="615998"/>
                  </a:lnTo>
                  <a:lnTo>
                    <a:pt x="61973" y="624745"/>
                  </a:lnTo>
                  <a:lnTo>
                    <a:pt x="60033" y="627066"/>
                  </a:lnTo>
                  <a:lnTo>
                    <a:pt x="57569" y="625105"/>
                  </a:lnTo>
                  <a:lnTo>
                    <a:pt x="53291" y="564434"/>
                  </a:lnTo>
                  <a:lnTo>
                    <a:pt x="52771" y="503127"/>
                  </a:lnTo>
                  <a:lnTo>
                    <a:pt x="62243" y="447127"/>
                  </a:lnTo>
                  <a:lnTo>
                    <a:pt x="92049" y="390203"/>
                  </a:lnTo>
                  <a:lnTo>
                    <a:pt x="112542" y="363750"/>
                  </a:lnTo>
                  <a:lnTo>
                    <a:pt x="139021" y="346684"/>
                  </a:lnTo>
                  <a:lnTo>
                    <a:pt x="148832" y="345766"/>
                  </a:lnTo>
                  <a:lnTo>
                    <a:pt x="169093" y="350986"/>
                  </a:lnTo>
                  <a:lnTo>
                    <a:pt x="200230" y="367078"/>
                  </a:lnTo>
                  <a:lnTo>
                    <a:pt x="226094" y="397842"/>
                  </a:lnTo>
                  <a:lnTo>
                    <a:pt x="251493" y="455550"/>
                  </a:lnTo>
                  <a:lnTo>
                    <a:pt x="266487" y="509436"/>
                  </a:lnTo>
                  <a:lnTo>
                    <a:pt x="271138" y="566310"/>
                  </a:lnTo>
                  <a:lnTo>
                    <a:pt x="263741" y="612072"/>
                  </a:lnTo>
                  <a:lnTo>
                    <a:pt x="253309" y="633120"/>
                  </a:lnTo>
                  <a:lnTo>
                    <a:pt x="237754" y="647154"/>
                  </a:lnTo>
                  <a:lnTo>
                    <a:pt x="199172" y="665696"/>
                  </a:lnTo>
                  <a:lnTo>
                    <a:pt x="175479" y="667092"/>
                  </a:lnTo>
                  <a:lnTo>
                    <a:pt x="116551" y="664046"/>
                  </a:lnTo>
                  <a:lnTo>
                    <a:pt x="73699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95253" y="5706767"/>
              <a:ext cx="178986" cy="287873"/>
            </a:xfrm>
            <a:custGeom>
              <a:avLst/>
              <a:gdLst/>
              <a:ahLst/>
              <a:cxnLst/>
              <a:rect l="0" t="0" r="0" b="0"/>
              <a:pathLst>
                <a:path w="178986" h="287873">
                  <a:moveTo>
                    <a:pt x="0" y="94435"/>
                  </a:moveTo>
                  <a:lnTo>
                    <a:pt x="43963" y="118154"/>
                  </a:lnTo>
                  <a:lnTo>
                    <a:pt x="79837" y="123689"/>
                  </a:lnTo>
                  <a:lnTo>
                    <a:pt x="114513" y="119740"/>
                  </a:lnTo>
                  <a:lnTo>
                    <a:pt x="133173" y="111141"/>
                  </a:lnTo>
                  <a:lnTo>
                    <a:pt x="141425" y="105572"/>
                  </a:lnTo>
                  <a:lnTo>
                    <a:pt x="146926" y="97181"/>
                  </a:lnTo>
                  <a:lnTo>
                    <a:pt x="153038" y="75378"/>
                  </a:lnTo>
                  <a:lnTo>
                    <a:pt x="150890" y="36796"/>
                  </a:lnTo>
                  <a:lnTo>
                    <a:pt x="142712" y="15785"/>
                  </a:lnTo>
                  <a:lnTo>
                    <a:pt x="137255" y="6907"/>
                  </a:lnTo>
                  <a:lnTo>
                    <a:pt x="128938" y="2158"/>
                  </a:lnTo>
                  <a:lnTo>
                    <a:pt x="107219" y="0"/>
                  </a:lnTo>
                  <a:lnTo>
                    <a:pt x="85088" y="6061"/>
                  </a:lnTo>
                  <a:lnTo>
                    <a:pt x="56017" y="22626"/>
                  </a:lnTo>
                  <a:lnTo>
                    <a:pt x="41274" y="36783"/>
                  </a:lnTo>
                  <a:lnTo>
                    <a:pt x="14581" y="94919"/>
                  </a:lnTo>
                  <a:lnTo>
                    <a:pt x="4841" y="128503"/>
                  </a:lnTo>
                  <a:lnTo>
                    <a:pt x="2604" y="172119"/>
                  </a:lnTo>
                  <a:lnTo>
                    <a:pt x="14843" y="230444"/>
                  </a:lnTo>
                  <a:lnTo>
                    <a:pt x="30395" y="257046"/>
                  </a:lnTo>
                  <a:lnTo>
                    <a:pt x="46264" y="269262"/>
                  </a:lnTo>
                  <a:lnTo>
                    <a:pt x="90637" y="286636"/>
                  </a:lnTo>
                  <a:lnTo>
                    <a:pt x="113983" y="287872"/>
                  </a:lnTo>
                  <a:lnTo>
                    <a:pt x="136057" y="283352"/>
                  </a:lnTo>
                  <a:lnTo>
                    <a:pt x="178985" y="262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26880" y="5464290"/>
              <a:ext cx="63172" cy="536954"/>
            </a:xfrm>
            <a:custGeom>
              <a:avLst/>
              <a:gdLst/>
              <a:ahLst/>
              <a:cxnLst/>
              <a:rect l="0" t="0" r="0" b="0"/>
              <a:pathLst>
                <a:path w="63172" h="536954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7475" y="146640"/>
                  </a:lnTo>
                  <a:lnTo>
                    <a:pt x="20350" y="200584"/>
                  </a:lnTo>
                  <a:lnTo>
                    <a:pt x="26507" y="256301"/>
                  </a:lnTo>
                  <a:lnTo>
                    <a:pt x="31753" y="312367"/>
                  </a:lnTo>
                  <a:lnTo>
                    <a:pt x="39694" y="357975"/>
                  </a:lnTo>
                  <a:lnTo>
                    <a:pt x="48286" y="419452"/>
                  </a:lnTo>
                  <a:lnTo>
                    <a:pt x="52522" y="474582"/>
                  </a:lnTo>
                  <a:lnTo>
                    <a:pt x="63171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53181" y="5656238"/>
              <a:ext cx="200042" cy="18623"/>
            </a:xfrm>
            <a:custGeom>
              <a:avLst/>
              <a:gdLst/>
              <a:ahLst/>
              <a:cxnLst/>
              <a:rect l="0" t="0" r="0" b="0"/>
              <a:pathLst>
                <a:path w="200042" h="18623">
                  <a:moveTo>
                    <a:pt x="200041" y="18622"/>
                  </a:moveTo>
                  <a:lnTo>
                    <a:pt x="144900" y="3968"/>
                  </a:lnTo>
                  <a:lnTo>
                    <a:pt x="87937" y="0"/>
                  </a:lnTo>
                  <a:lnTo>
                    <a:pt x="34744" y="9267"/>
                  </a:lnTo>
                  <a:lnTo>
                    <a:pt x="0" y="18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84808" y="5724755"/>
              <a:ext cx="410615" cy="266225"/>
            </a:xfrm>
            <a:custGeom>
              <a:avLst/>
              <a:gdLst/>
              <a:ahLst/>
              <a:cxnLst/>
              <a:rect l="0" t="0" r="0" b="0"/>
              <a:pathLst>
                <a:path w="410615" h="266225">
                  <a:moveTo>
                    <a:pt x="0" y="44861"/>
                  </a:moveTo>
                  <a:lnTo>
                    <a:pt x="0" y="99006"/>
                  </a:lnTo>
                  <a:lnTo>
                    <a:pt x="0" y="159542"/>
                  </a:lnTo>
                  <a:lnTo>
                    <a:pt x="8405" y="218250"/>
                  </a:lnTo>
                  <a:lnTo>
                    <a:pt x="14654" y="242416"/>
                  </a:lnTo>
                  <a:lnTo>
                    <a:pt x="20298" y="251433"/>
                  </a:lnTo>
                  <a:lnTo>
                    <a:pt x="35927" y="264573"/>
                  </a:lnTo>
                  <a:lnTo>
                    <a:pt x="45009" y="266205"/>
                  </a:lnTo>
                  <a:lnTo>
                    <a:pt x="64457" y="261779"/>
                  </a:lnTo>
                  <a:lnTo>
                    <a:pt x="72217" y="256154"/>
                  </a:lnTo>
                  <a:lnTo>
                    <a:pt x="83959" y="240544"/>
                  </a:lnTo>
                  <a:lnTo>
                    <a:pt x="104788" y="188567"/>
                  </a:lnTo>
                  <a:lnTo>
                    <a:pt x="114362" y="132113"/>
                  </a:lnTo>
                  <a:lnTo>
                    <a:pt x="121211" y="178115"/>
                  </a:lnTo>
                  <a:lnTo>
                    <a:pt x="149611" y="235520"/>
                  </a:lnTo>
                  <a:lnTo>
                    <a:pt x="166642" y="260711"/>
                  </a:lnTo>
                  <a:lnTo>
                    <a:pt x="174265" y="264800"/>
                  </a:lnTo>
                  <a:lnTo>
                    <a:pt x="192095" y="266224"/>
                  </a:lnTo>
                  <a:lnTo>
                    <a:pt x="200593" y="262627"/>
                  </a:lnTo>
                  <a:lnTo>
                    <a:pt x="216274" y="249271"/>
                  </a:lnTo>
                  <a:lnTo>
                    <a:pt x="232667" y="222020"/>
                  </a:lnTo>
                  <a:lnTo>
                    <a:pt x="239344" y="180541"/>
                  </a:lnTo>
                  <a:lnTo>
                    <a:pt x="233195" y="129764"/>
                  </a:lnTo>
                  <a:lnTo>
                    <a:pt x="227254" y="103263"/>
                  </a:lnTo>
                  <a:lnTo>
                    <a:pt x="228712" y="96664"/>
                  </a:lnTo>
                  <a:lnTo>
                    <a:pt x="233193" y="94604"/>
                  </a:lnTo>
                  <a:lnTo>
                    <a:pt x="276504" y="106697"/>
                  </a:lnTo>
                  <a:lnTo>
                    <a:pt x="327622" y="123974"/>
                  </a:lnTo>
                  <a:lnTo>
                    <a:pt x="353840" y="124476"/>
                  </a:lnTo>
                  <a:lnTo>
                    <a:pt x="377191" y="116900"/>
                  </a:lnTo>
                  <a:lnTo>
                    <a:pt x="396147" y="102615"/>
                  </a:lnTo>
                  <a:lnTo>
                    <a:pt x="404478" y="93892"/>
                  </a:lnTo>
                  <a:lnTo>
                    <a:pt x="408862" y="82228"/>
                  </a:lnTo>
                  <a:lnTo>
                    <a:pt x="410614" y="53670"/>
                  </a:lnTo>
                  <a:lnTo>
                    <a:pt x="404373" y="30839"/>
                  </a:lnTo>
                  <a:lnTo>
                    <a:pt x="399434" y="21475"/>
                  </a:lnTo>
                  <a:lnTo>
                    <a:pt x="384587" y="7951"/>
                  </a:lnTo>
                  <a:lnTo>
                    <a:pt x="375714" y="2707"/>
                  </a:lnTo>
                  <a:lnTo>
                    <a:pt x="356497" y="0"/>
                  </a:lnTo>
                  <a:lnTo>
                    <a:pt x="346459" y="916"/>
                  </a:lnTo>
                  <a:lnTo>
                    <a:pt x="337427" y="6206"/>
                  </a:lnTo>
                  <a:lnTo>
                    <a:pt x="298837" y="55614"/>
                  </a:lnTo>
                  <a:lnTo>
                    <a:pt x="274735" y="111182"/>
                  </a:lnTo>
                  <a:lnTo>
                    <a:pt x="269503" y="137508"/>
                  </a:lnTo>
                  <a:lnTo>
                    <a:pt x="271078" y="164807"/>
                  </a:lnTo>
                  <a:lnTo>
                    <a:pt x="284130" y="200893"/>
                  </a:lnTo>
                  <a:lnTo>
                    <a:pt x="308405" y="228223"/>
                  </a:lnTo>
                  <a:lnTo>
                    <a:pt x="337824" y="245550"/>
                  </a:lnTo>
                  <a:lnTo>
                    <a:pt x="358374" y="247920"/>
                  </a:lnTo>
                  <a:lnTo>
                    <a:pt x="400083" y="244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37533" y="5705826"/>
              <a:ext cx="221100" cy="225648"/>
            </a:xfrm>
            <a:custGeom>
              <a:avLst/>
              <a:gdLst/>
              <a:ahLst/>
              <a:cxnLst/>
              <a:rect l="0" t="0" r="0" b="0"/>
              <a:pathLst>
                <a:path w="221100" h="225648">
                  <a:moveTo>
                    <a:pt x="0" y="126961"/>
                  </a:moveTo>
                  <a:lnTo>
                    <a:pt x="58617" y="126961"/>
                  </a:lnTo>
                  <a:lnTo>
                    <a:pt x="93407" y="121372"/>
                  </a:lnTo>
                  <a:lnTo>
                    <a:pt x="125942" y="106718"/>
                  </a:lnTo>
                  <a:lnTo>
                    <a:pt x="140982" y="91058"/>
                  </a:lnTo>
                  <a:lnTo>
                    <a:pt x="160170" y="52409"/>
                  </a:lnTo>
                  <a:lnTo>
                    <a:pt x="160593" y="43335"/>
                  </a:lnTo>
                  <a:lnTo>
                    <a:pt x="154822" y="27013"/>
                  </a:lnTo>
                  <a:lnTo>
                    <a:pt x="138420" y="4670"/>
                  </a:lnTo>
                  <a:lnTo>
                    <a:pt x="129715" y="980"/>
                  </a:lnTo>
                  <a:lnTo>
                    <a:pt x="107564" y="0"/>
                  </a:lnTo>
                  <a:lnTo>
                    <a:pt x="74375" y="11614"/>
                  </a:lnTo>
                  <a:lnTo>
                    <a:pt x="42314" y="35463"/>
                  </a:lnTo>
                  <a:lnTo>
                    <a:pt x="21766" y="64755"/>
                  </a:lnTo>
                  <a:lnTo>
                    <a:pt x="13858" y="101251"/>
                  </a:lnTo>
                  <a:lnTo>
                    <a:pt x="17105" y="136111"/>
                  </a:lnTo>
                  <a:lnTo>
                    <a:pt x="31065" y="168667"/>
                  </a:lnTo>
                  <a:lnTo>
                    <a:pt x="50019" y="194951"/>
                  </a:lnTo>
                  <a:lnTo>
                    <a:pt x="76041" y="211967"/>
                  </a:lnTo>
                  <a:lnTo>
                    <a:pt x="105979" y="224418"/>
                  </a:lnTo>
                  <a:lnTo>
                    <a:pt x="126650" y="225647"/>
                  </a:lnTo>
                  <a:lnTo>
                    <a:pt x="185091" y="215000"/>
                  </a:lnTo>
                  <a:lnTo>
                    <a:pt x="221099" y="211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90217" y="5727634"/>
              <a:ext cx="200043" cy="220275"/>
            </a:xfrm>
            <a:custGeom>
              <a:avLst/>
              <a:gdLst/>
              <a:ahLst/>
              <a:cxnLst/>
              <a:rect l="0" t="0" r="0" b="0"/>
              <a:pathLst>
                <a:path w="200043" h="220275">
                  <a:moveTo>
                    <a:pt x="0" y="20925"/>
                  </a:moveTo>
                  <a:lnTo>
                    <a:pt x="27512" y="74800"/>
                  </a:lnTo>
                  <a:lnTo>
                    <a:pt x="45549" y="131962"/>
                  </a:lnTo>
                  <a:lnTo>
                    <a:pt x="58477" y="186315"/>
                  </a:lnTo>
                  <a:lnTo>
                    <a:pt x="61085" y="214144"/>
                  </a:lnTo>
                  <a:lnTo>
                    <a:pt x="59441" y="219928"/>
                  </a:lnTo>
                  <a:lnTo>
                    <a:pt x="56005" y="220274"/>
                  </a:lnTo>
                  <a:lnTo>
                    <a:pt x="51375" y="216995"/>
                  </a:lnTo>
                  <a:lnTo>
                    <a:pt x="35538" y="179281"/>
                  </a:lnTo>
                  <a:lnTo>
                    <a:pt x="24264" y="133704"/>
                  </a:lnTo>
                  <a:lnTo>
                    <a:pt x="21691" y="74398"/>
                  </a:lnTo>
                  <a:lnTo>
                    <a:pt x="27578" y="47031"/>
                  </a:lnTo>
                  <a:lnTo>
                    <a:pt x="44046" y="15012"/>
                  </a:lnTo>
                  <a:lnTo>
                    <a:pt x="50421" y="6455"/>
                  </a:lnTo>
                  <a:lnTo>
                    <a:pt x="59350" y="1920"/>
                  </a:lnTo>
                  <a:lnTo>
                    <a:pt x="81750" y="0"/>
                  </a:lnTo>
                  <a:lnTo>
                    <a:pt x="101064" y="6166"/>
                  </a:lnTo>
                  <a:lnTo>
                    <a:pt x="132527" y="29189"/>
                  </a:lnTo>
                  <a:lnTo>
                    <a:pt x="168346" y="77776"/>
                  </a:lnTo>
                  <a:lnTo>
                    <a:pt x="180105" y="104684"/>
                  </a:lnTo>
                  <a:lnTo>
                    <a:pt x="190775" y="163379"/>
                  </a:lnTo>
                  <a:lnTo>
                    <a:pt x="200042" y="199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89184" y="5474818"/>
              <a:ext cx="277876" cy="475791"/>
            </a:xfrm>
            <a:custGeom>
              <a:avLst/>
              <a:gdLst/>
              <a:ahLst/>
              <a:cxnLst/>
              <a:rect l="0" t="0" r="0" b="0"/>
              <a:pathLst>
                <a:path w="277876" h="475791">
                  <a:moveTo>
                    <a:pt x="80101" y="0"/>
                  </a:moveTo>
                  <a:lnTo>
                    <a:pt x="30603" y="55088"/>
                  </a:lnTo>
                  <a:lnTo>
                    <a:pt x="9803" y="84953"/>
                  </a:lnTo>
                  <a:lnTo>
                    <a:pt x="5159" y="85881"/>
                  </a:lnTo>
                  <a:lnTo>
                    <a:pt x="2064" y="80651"/>
                  </a:lnTo>
                  <a:lnTo>
                    <a:pt x="0" y="71315"/>
                  </a:lnTo>
                  <a:lnTo>
                    <a:pt x="3946" y="51583"/>
                  </a:lnTo>
                  <a:lnTo>
                    <a:pt x="8274" y="41408"/>
                  </a:lnTo>
                  <a:lnTo>
                    <a:pt x="22442" y="26982"/>
                  </a:lnTo>
                  <a:lnTo>
                    <a:pt x="60132" y="8190"/>
                  </a:lnTo>
                  <a:lnTo>
                    <a:pt x="96541" y="2427"/>
                  </a:lnTo>
                  <a:lnTo>
                    <a:pt x="131375" y="6309"/>
                  </a:lnTo>
                  <a:lnTo>
                    <a:pt x="150073" y="14892"/>
                  </a:lnTo>
                  <a:lnTo>
                    <a:pt x="158334" y="20457"/>
                  </a:lnTo>
                  <a:lnTo>
                    <a:pt x="170633" y="39118"/>
                  </a:lnTo>
                  <a:lnTo>
                    <a:pt x="178829" y="63009"/>
                  </a:lnTo>
                  <a:lnTo>
                    <a:pt x="182471" y="89226"/>
                  </a:lnTo>
                  <a:lnTo>
                    <a:pt x="177852" y="110236"/>
                  </a:lnTo>
                  <a:lnTo>
                    <a:pt x="155822" y="142788"/>
                  </a:lnTo>
                  <a:lnTo>
                    <a:pt x="127770" y="170578"/>
                  </a:lnTo>
                  <a:lnTo>
                    <a:pt x="109475" y="180318"/>
                  </a:lnTo>
                  <a:lnTo>
                    <a:pt x="100854" y="181043"/>
                  </a:lnTo>
                  <a:lnTo>
                    <a:pt x="85035" y="175610"/>
                  </a:lnTo>
                  <a:lnTo>
                    <a:pt x="83390" y="172056"/>
                  </a:lnTo>
                  <a:lnTo>
                    <a:pt x="85803" y="168516"/>
                  </a:lnTo>
                  <a:lnTo>
                    <a:pt x="105967" y="157946"/>
                  </a:lnTo>
                  <a:lnTo>
                    <a:pt x="114892" y="154430"/>
                  </a:lnTo>
                  <a:lnTo>
                    <a:pt x="124352" y="154426"/>
                  </a:lnTo>
                  <a:lnTo>
                    <a:pt x="175139" y="171736"/>
                  </a:lnTo>
                  <a:lnTo>
                    <a:pt x="208621" y="194364"/>
                  </a:lnTo>
                  <a:lnTo>
                    <a:pt x="244872" y="233883"/>
                  </a:lnTo>
                  <a:lnTo>
                    <a:pt x="268666" y="296020"/>
                  </a:lnTo>
                  <a:lnTo>
                    <a:pt x="277875" y="351191"/>
                  </a:lnTo>
                  <a:lnTo>
                    <a:pt x="273881" y="393135"/>
                  </a:lnTo>
                  <a:lnTo>
                    <a:pt x="259700" y="429610"/>
                  </a:lnTo>
                  <a:lnTo>
                    <a:pt x="235091" y="457055"/>
                  </a:lnTo>
                  <a:lnTo>
                    <a:pt x="199983" y="474416"/>
                  </a:lnTo>
                  <a:lnTo>
                    <a:pt x="154356" y="475790"/>
                  </a:lnTo>
                  <a:lnTo>
                    <a:pt x="98328" y="457381"/>
                  </a:lnTo>
                  <a:lnTo>
                    <a:pt x="8010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91209" y="5516933"/>
              <a:ext cx="270024" cy="365494"/>
            </a:xfrm>
            <a:custGeom>
              <a:avLst/>
              <a:gdLst/>
              <a:ahLst/>
              <a:cxnLst/>
              <a:rect l="0" t="0" r="0" b="0"/>
              <a:pathLst>
                <a:path w="270024" h="365494">
                  <a:moveTo>
                    <a:pt x="72873" y="0"/>
                  </a:moveTo>
                  <a:lnTo>
                    <a:pt x="48827" y="17980"/>
                  </a:lnTo>
                  <a:lnTo>
                    <a:pt x="13281" y="69741"/>
                  </a:lnTo>
                  <a:lnTo>
                    <a:pt x="3354" y="109701"/>
                  </a:lnTo>
                  <a:lnTo>
                    <a:pt x="0" y="165125"/>
                  </a:lnTo>
                  <a:lnTo>
                    <a:pt x="2457" y="218014"/>
                  </a:lnTo>
                  <a:lnTo>
                    <a:pt x="13795" y="251770"/>
                  </a:lnTo>
                  <a:lnTo>
                    <a:pt x="43843" y="312654"/>
                  </a:lnTo>
                  <a:lnTo>
                    <a:pt x="66222" y="335964"/>
                  </a:lnTo>
                  <a:lnTo>
                    <a:pt x="86295" y="349358"/>
                  </a:lnTo>
                  <a:lnTo>
                    <a:pt x="123903" y="362306"/>
                  </a:lnTo>
                  <a:lnTo>
                    <a:pt x="163512" y="365493"/>
                  </a:lnTo>
                  <a:lnTo>
                    <a:pt x="197996" y="358378"/>
                  </a:lnTo>
                  <a:lnTo>
                    <a:pt x="219730" y="348012"/>
                  </a:lnTo>
                  <a:lnTo>
                    <a:pt x="246108" y="323433"/>
                  </a:lnTo>
                  <a:lnTo>
                    <a:pt x="263153" y="293923"/>
                  </a:lnTo>
                  <a:lnTo>
                    <a:pt x="270023" y="257364"/>
                  </a:lnTo>
                  <a:lnTo>
                    <a:pt x="263938" y="203088"/>
                  </a:lnTo>
                  <a:lnTo>
                    <a:pt x="248351" y="150427"/>
                  </a:lnTo>
                  <a:lnTo>
                    <a:pt x="215131" y="89089"/>
                  </a:lnTo>
                  <a:lnTo>
                    <a:pt x="185994" y="62141"/>
                  </a:lnTo>
                  <a:lnTo>
                    <a:pt x="126779" y="30482"/>
                  </a:lnTo>
                  <a:lnTo>
                    <a:pt x="7287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32273" y="5516933"/>
              <a:ext cx="282600" cy="397367"/>
            </a:xfrm>
            <a:custGeom>
              <a:avLst/>
              <a:gdLst/>
              <a:ahLst/>
              <a:cxnLst/>
              <a:rect l="0" t="0" r="0" b="0"/>
              <a:pathLst>
                <a:path w="282600" h="397367">
                  <a:moveTo>
                    <a:pt x="110836" y="0"/>
                  </a:moveTo>
                  <a:lnTo>
                    <a:pt x="66873" y="20243"/>
                  </a:lnTo>
                  <a:lnTo>
                    <a:pt x="53082" y="35902"/>
                  </a:lnTo>
                  <a:lnTo>
                    <a:pt x="18750" y="95135"/>
                  </a:lnTo>
                  <a:lnTo>
                    <a:pt x="11417" y="118321"/>
                  </a:lnTo>
                  <a:lnTo>
                    <a:pt x="3590" y="177746"/>
                  </a:lnTo>
                  <a:lnTo>
                    <a:pt x="0" y="205340"/>
                  </a:lnTo>
                  <a:lnTo>
                    <a:pt x="10178" y="268112"/>
                  </a:lnTo>
                  <a:lnTo>
                    <a:pt x="29874" y="325642"/>
                  </a:lnTo>
                  <a:lnTo>
                    <a:pt x="55328" y="362761"/>
                  </a:lnTo>
                  <a:lnTo>
                    <a:pt x="75247" y="374916"/>
                  </a:lnTo>
                  <a:lnTo>
                    <a:pt x="132535" y="394862"/>
                  </a:lnTo>
                  <a:lnTo>
                    <a:pt x="170557" y="397366"/>
                  </a:lnTo>
                  <a:lnTo>
                    <a:pt x="193530" y="393806"/>
                  </a:lnTo>
                  <a:lnTo>
                    <a:pt x="212319" y="385205"/>
                  </a:lnTo>
                  <a:lnTo>
                    <a:pt x="243446" y="360619"/>
                  </a:lnTo>
                  <a:lnTo>
                    <a:pt x="259442" y="334577"/>
                  </a:lnTo>
                  <a:lnTo>
                    <a:pt x="282599" y="273536"/>
                  </a:lnTo>
                  <a:lnTo>
                    <a:pt x="281158" y="215945"/>
                  </a:lnTo>
                  <a:lnTo>
                    <a:pt x="276541" y="161415"/>
                  </a:lnTo>
                  <a:lnTo>
                    <a:pt x="269880" y="139590"/>
                  </a:lnTo>
                  <a:lnTo>
                    <a:pt x="239909" y="99086"/>
                  </a:lnTo>
                  <a:lnTo>
                    <a:pt x="213810" y="77451"/>
                  </a:lnTo>
                  <a:lnTo>
                    <a:pt x="154841" y="53598"/>
                  </a:lnTo>
                  <a:lnTo>
                    <a:pt x="121364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29725" y="5663620"/>
              <a:ext cx="197737" cy="231562"/>
            </a:xfrm>
            <a:custGeom>
              <a:avLst/>
              <a:gdLst/>
              <a:ahLst/>
              <a:cxnLst/>
              <a:rect l="0" t="0" r="0" b="0"/>
              <a:pathLst>
                <a:path w="197737" h="231562">
                  <a:moveTo>
                    <a:pt x="113508" y="42825"/>
                  </a:moveTo>
                  <a:lnTo>
                    <a:pt x="107919" y="26058"/>
                  </a:lnTo>
                  <a:lnTo>
                    <a:pt x="95816" y="11587"/>
                  </a:lnTo>
                  <a:lnTo>
                    <a:pt x="87675" y="4452"/>
                  </a:lnTo>
                  <a:lnTo>
                    <a:pt x="78739" y="866"/>
                  </a:lnTo>
                  <a:lnTo>
                    <a:pt x="59450" y="0"/>
                  </a:lnTo>
                  <a:lnTo>
                    <a:pt x="42299" y="6634"/>
                  </a:lnTo>
                  <a:lnTo>
                    <a:pt x="34450" y="11679"/>
                  </a:lnTo>
                  <a:lnTo>
                    <a:pt x="22609" y="26643"/>
                  </a:lnTo>
                  <a:lnTo>
                    <a:pt x="5475" y="64845"/>
                  </a:lnTo>
                  <a:lnTo>
                    <a:pt x="0" y="106932"/>
                  </a:lnTo>
                  <a:lnTo>
                    <a:pt x="6555" y="159084"/>
                  </a:lnTo>
                  <a:lnTo>
                    <a:pt x="16957" y="202964"/>
                  </a:lnTo>
                  <a:lnTo>
                    <a:pt x="28093" y="223572"/>
                  </a:lnTo>
                  <a:lnTo>
                    <a:pt x="36677" y="228834"/>
                  </a:lnTo>
                  <a:lnTo>
                    <a:pt x="58694" y="231561"/>
                  </a:lnTo>
                  <a:lnTo>
                    <a:pt x="77837" y="225754"/>
                  </a:lnTo>
                  <a:lnTo>
                    <a:pt x="86218" y="220930"/>
                  </a:lnTo>
                  <a:lnTo>
                    <a:pt x="98649" y="206211"/>
                  </a:lnTo>
                  <a:lnTo>
                    <a:pt x="116162" y="162576"/>
                  </a:lnTo>
                  <a:lnTo>
                    <a:pt x="128547" y="110067"/>
                  </a:lnTo>
                  <a:lnTo>
                    <a:pt x="122154" y="64686"/>
                  </a:lnTo>
                  <a:lnTo>
                    <a:pt x="119272" y="53890"/>
                  </a:lnTo>
                  <a:lnTo>
                    <a:pt x="117351" y="51372"/>
                  </a:lnTo>
                  <a:lnTo>
                    <a:pt x="116070" y="54372"/>
                  </a:lnTo>
                  <a:lnTo>
                    <a:pt x="115816" y="69014"/>
                  </a:lnTo>
                  <a:lnTo>
                    <a:pt x="123420" y="96988"/>
                  </a:lnTo>
                  <a:lnTo>
                    <a:pt x="146358" y="134762"/>
                  </a:lnTo>
                  <a:lnTo>
                    <a:pt x="179185" y="169966"/>
                  </a:lnTo>
                  <a:lnTo>
                    <a:pt x="197736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48518" y="5636078"/>
              <a:ext cx="178985" cy="238824"/>
            </a:xfrm>
            <a:custGeom>
              <a:avLst/>
              <a:gdLst/>
              <a:ahLst/>
              <a:cxnLst/>
              <a:rect l="0" t="0" r="0" b="0"/>
              <a:pathLst>
                <a:path w="178985" h="238824">
                  <a:moveTo>
                    <a:pt x="0" y="59839"/>
                  </a:moveTo>
                  <a:lnTo>
                    <a:pt x="3119" y="102531"/>
                  </a:lnTo>
                  <a:lnTo>
                    <a:pt x="17958" y="163077"/>
                  </a:lnTo>
                  <a:lnTo>
                    <a:pt x="28547" y="218055"/>
                  </a:lnTo>
                  <a:lnTo>
                    <a:pt x="29065" y="237782"/>
                  </a:lnTo>
                  <a:lnTo>
                    <a:pt x="27566" y="238129"/>
                  </a:lnTo>
                  <a:lnTo>
                    <a:pt x="22780" y="227986"/>
                  </a:lnTo>
                  <a:lnTo>
                    <a:pt x="6783" y="170254"/>
                  </a:lnTo>
                  <a:lnTo>
                    <a:pt x="1340" y="107212"/>
                  </a:lnTo>
                  <a:lnTo>
                    <a:pt x="2736" y="58148"/>
                  </a:lnTo>
                  <a:lnTo>
                    <a:pt x="16929" y="21513"/>
                  </a:lnTo>
                  <a:lnTo>
                    <a:pt x="29361" y="3421"/>
                  </a:lnTo>
                  <a:lnTo>
                    <a:pt x="38291" y="0"/>
                  </a:lnTo>
                  <a:lnTo>
                    <a:pt x="60692" y="2438"/>
                  </a:lnTo>
                  <a:lnTo>
                    <a:pt x="88433" y="16965"/>
                  </a:lnTo>
                  <a:lnTo>
                    <a:pt x="100915" y="35714"/>
                  </a:lnTo>
                  <a:lnTo>
                    <a:pt x="129493" y="91020"/>
                  </a:lnTo>
                  <a:lnTo>
                    <a:pt x="150399" y="144014"/>
                  </a:lnTo>
                  <a:lnTo>
                    <a:pt x="168389" y="199822"/>
                  </a:lnTo>
                  <a:lnTo>
                    <a:pt x="178984" y="238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51072" y="5323943"/>
              <a:ext cx="144887" cy="591182"/>
            </a:xfrm>
            <a:custGeom>
              <a:avLst/>
              <a:gdLst/>
              <a:ahLst/>
              <a:cxnLst/>
              <a:rect l="0" t="0" r="0" b="0"/>
              <a:pathLst>
                <a:path w="144887" h="591182">
                  <a:moveTo>
                    <a:pt x="113301" y="466730"/>
                  </a:moveTo>
                  <a:lnTo>
                    <a:pt x="93058" y="422768"/>
                  </a:lnTo>
                  <a:lnTo>
                    <a:pt x="73898" y="398072"/>
                  </a:lnTo>
                  <a:lnTo>
                    <a:pt x="54064" y="389422"/>
                  </a:lnTo>
                  <a:lnTo>
                    <a:pt x="42224" y="387116"/>
                  </a:lnTo>
                  <a:lnTo>
                    <a:pt x="33161" y="389088"/>
                  </a:lnTo>
                  <a:lnTo>
                    <a:pt x="25949" y="393911"/>
                  </a:lnTo>
                  <a:lnTo>
                    <a:pt x="14816" y="408630"/>
                  </a:lnTo>
                  <a:lnTo>
                    <a:pt x="5969" y="426870"/>
                  </a:lnTo>
                  <a:lnTo>
                    <a:pt x="0" y="462459"/>
                  </a:lnTo>
                  <a:lnTo>
                    <a:pt x="9271" y="521930"/>
                  </a:lnTo>
                  <a:lnTo>
                    <a:pt x="16763" y="546245"/>
                  </a:lnTo>
                  <a:lnTo>
                    <a:pt x="40636" y="580920"/>
                  </a:lnTo>
                  <a:lnTo>
                    <a:pt x="47310" y="588480"/>
                  </a:lnTo>
                  <a:lnTo>
                    <a:pt x="56439" y="591181"/>
                  </a:lnTo>
                  <a:lnTo>
                    <a:pt x="79060" y="587942"/>
                  </a:lnTo>
                  <a:lnTo>
                    <a:pt x="88134" y="582633"/>
                  </a:lnTo>
                  <a:lnTo>
                    <a:pt x="101336" y="567376"/>
                  </a:lnTo>
                  <a:lnTo>
                    <a:pt x="115345" y="539055"/>
                  </a:lnTo>
                  <a:lnTo>
                    <a:pt x="121316" y="491669"/>
                  </a:lnTo>
                  <a:lnTo>
                    <a:pt x="122712" y="450128"/>
                  </a:lnTo>
                  <a:lnTo>
                    <a:pt x="123333" y="404370"/>
                  </a:lnTo>
                  <a:lnTo>
                    <a:pt x="123608" y="356737"/>
                  </a:lnTo>
                  <a:lnTo>
                    <a:pt x="118175" y="300648"/>
                  </a:lnTo>
                  <a:lnTo>
                    <a:pt x="113094" y="239775"/>
                  </a:lnTo>
                  <a:lnTo>
                    <a:pt x="102038" y="182690"/>
                  </a:lnTo>
                  <a:lnTo>
                    <a:pt x="85128" y="120706"/>
                  </a:lnTo>
                  <a:lnTo>
                    <a:pt x="67665" y="66834"/>
                  </a:lnTo>
                  <a:lnTo>
                    <a:pt x="38675" y="8815"/>
                  </a:lnTo>
                  <a:lnTo>
                    <a:pt x="31965" y="17"/>
                  </a:lnTo>
                  <a:lnTo>
                    <a:pt x="27491" y="0"/>
                  </a:lnTo>
                  <a:lnTo>
                    <a:pt x="24509" y="5838"/>
                  </a:lnTo>
                  <a:lnTo>
                    <a:pt x="19330" y="66005"/>
                  </a:lnTo>
                  <a:lnTo>
                    <a:pt x="19947" y="115330"/>
                  </a:lnTo>
                  <a:lnTo>
                    <a:pt x="27019" y="175049"/>
                  </a:lnTo>
                  <a:lnTo>
                    <a:pt x="33229" y="220501"/>
                  </a:lnTo>
                  <a:lnTo>
                    <a:pt x="45578" y="283951"/>
                  </a:lnTo>
                  <a:lnTo>
                    <a:pt x="52351" y="337212"/>
                  </a:lnTo>
                  <a:lnTo>
                    <a:pt x="67970" y="392613"/>
                  </a:lnTo>
                  <a:lnTo>
                    <a:pt x="84893" y="441301"/>
                  </a:lnTo>
                  <a:lnTo>
                    <a:pt x="110419" y="495372"/>
                  </a:lnTo>
                  <a:lnTo>
                    <a:pt x="144886" y="529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25964" y="5421836"/>
              <a:ext cx="209302" cy="515266"/>
            </a:xfrm>
            <a:custGeom>
              <a:avLst/>
              <a:gdLst/>
              <a:ahLst/>
              <a:cxnLst/>
              <a:rect l="0" t="0" r="0" b="0"/>
              <a:pathLst>
                <a:path w="209302" h="515266">
                  <a:moveTo>
                    <a:pt x="159549" y="137210"/>
                  </a:moveTo>
                  <a:lnTo>
                    <a:pt x="135829" y="190238"/>
                  </a:lnTo>
                  <a:lnTo>
                    <a:pt x="121112" y="246514"/>
                  </a:lnTo>
                  <a:lnTo>
                    <a:pt x="106940" y="300091"/>
                  </a:lnTo>
                  <a:lnTo>
                    <a:pt x="96388" y="352368"/>
                  </a:lnTo>
                  <a:lnTo>
                    <a:pt x="88972" y="406072"/>
                  </a:lnTo>
                  <a:lnTo>
                    <a:pt x="86774" y="454739"/>
                  </a:lnTo>
                  <a:lnTo>
                    <a:pt x="88600" y="485395"/>
                  </a:lnTo>
                  <a:lnTo>
                    <a:pt x="97211" y="506818"/>
                  </a:lnTo>
                  <a:lnTo>
                    <a:pt x="105122" y="512297"/>
                  </a:lnTo>
                  <a:lnTo>
                    <a:pt x="126390" y="515265"/>
                  </a:lnTo>
                  <a:lnTo>
                    <a:pt x="148321" y="509566"/>
                  </a:lnTo>
                  <a:lnTo>
                    <a:pt x="168597" y="498064"/>
                  </a:lnTo>
                  <a:lnTo>
                    <a:pt x="191995" y="471858"/>
                  </a:lnTo>
                  <a:lnTo>
                    <a:pt x="202435" y="452059"/>
                  </a:lnTo>
                  <a:lnTo>
                    <a:pt x="209301" y="410003"/>
                  </a:lnTo>
                  <a:lnTo>
                    <a:pt x="204667" y="383624"/>
                  </a:lnTo>
                  <a:lnTo>
                    <a:pt x="183341" y="327284"/>
                  </a:lnTo>
                  <a:lnTo>
                    <a:pt x="164129" y="296474"/>
                  </a:lnTo>
                  <a:lnTo>
                    <a:pt x="136729" y="273177"/>
                  </a:lnTo>
                  <a:lnTo>
                    <a:pt x="83571" y="238136"/>
                  </a:lnTo>
                  <a:lnTo>
                    <a:pt x="34268" y="195627"/>
                  </a:lnTo>
                  <a:lnTo>
                    <a:pt x="4115" y="141524"/>
                  </a:lnTo>
                  <a:lnTo>
                    <a:pt x="0" y="114951"/>
                  </a:lnTo>
                  <a:lnTo>
                    <a:pt x="1301" y="59764"/>
                  </a:lnTo>
                  <a:lnTo>
                    <a:pt x="12705" y="23406"/>
                  </a:lnTo>
                  <a:lnTo>
                    <a:pt x="27604" y="7472"/>
                  </a:lnTo>
                  <a:lnTo>
                    <a:pt x="36491" y="1585"/>
                  </a:lnTo>
                  <a:lnTo>
                    <a:pt x="45925" y="0"/>
                  </a:lnTo>
                  <a:lnTo>
                    <a:pt x="65765" y="4478"/>
                  </a:lnTo>
                  <a:lnTo>
                    <a:pt x="96666" y="20153"/>
                  </a:lnTo>
                  <a:lnTo>
                    <a:pt x="111324" y="36052"/>
                  </a:lnTo>
                  <a:lnTo>
                    <a:pt x="149020" y="84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59283" y="5506404"/>
              <a:ext cx="230856" cy="379007"/>
            </a:xfrm>
            <a:custGeom>
              <a:avLst/>
              <a:gdLst/>
              <a:ahLst/>
              <a:cxnLst/>
              <a:rect l="0" t="0" r="0" b="0"/>
              <a:pathLst>
                <a:path w="230856" h="379007">
                  <a:moveTo>
                    <a:pt x="84157" y="0"/>
                  </a:moveTo>
                  <a:lnTo>
                    <a:pt x="67389" y="5589"/>
                  </a:lnTo>
                  <a:lnTo>
                    <a:pt x="52919" y="17692"/>
                  </a:lnTo>
                  <a:lnTo>
                    <a:pt x="24564" y="59646"/>
                  </a:lnTo>
                  <a:lnTo>
                    <a:pt x="9048" y="93712"/>
                  </a:lnTo>
                  <a:lnTo>
                    <a:pt x="1731" y="152305"/>
                  </a:lnTo>
                  <a:lnTo>
                    <a:pt x="285" y="210152"/>
                  </a:lnTo>
                  <a:lnTo>
                    <a:pt x="0" y="266639"/>
                  </a:lnTo>
                  <a:lnTo>
                    <a:pt x="11128" y="308811"/>
                  </a:lnTo>
                  <a:lnTo>
                    <a:pt x="35850" y="355408"/>
                  </a:lnTo>
                  <a:lnTo>
                    <a:pt x="49429" y="372818"/>
                  </a:lnTo>
                  <a:lnTo>
                    <a:pt x="58665" y="377227"/>
                  </a:lnTo>
                  <a:lnTo>
                    <a:pt x="81406" y="379006"/>
                  </a:lnTo>
                  <a:lnTo>
                    <a:pt x="134133" y="369447"/>
                  </a:lnTo>
                  <a:lnTo>
                    <a:pt x="173314" y="351491"/>
                  </a:lnTo>
                  <a:lnTo>
                    <a:pt x="192413" y="334033"/>
                  </a:lnTo>
                  <a:lnTo>
                    <a:pt x="215332" y="286993"/>
                  </a:lnTo>
                  <a:lnTo>
                    <a:pt x="228005" y="239574"/>
                  </a:lnTo>
                  <a:lnTo>
                    <a:pt x="230855" y="185493"/>
                  </a:lnTo>
                  <a:lnTo>
                    <a:pt x="225760" y="143738"/>
                  </a:lnTo>
                  <a:lnTo>
                    <a:pt x="211251" y="107320"/>
                  </a:lnTo>
                  <a:lnTo>
                    <a:pt x="171653" y="56947"/>
                  </a:lnTo>
                  <a:lnTo>
                    <a:pt x="145177" y="40920"/>
                  </a:lnTo>
                  <a:lnTo>
                    <a:pt x="10521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22870" y="5559046"/>
              <a:ext cx="255408" cy="416631"/>
            </a:xfrm>
            <a:custGeom>
              <a:avLst/>
              <a:gdLst/>
              <a:ahLst/>
              <a:cxnLst/>
              <a:rect l="0" t="0" r="0" b="0"/>
              <a:pathLst>
                <a:path w="255408" h="416631">
                  <a:moveTo>
                    <a:pt x="83783" y="21057"/>
                  </a:moveTo>
                  <a:lnTo>
                    <a:pt x="34284" y="70556"/>
                  </a:lnTo>
                  <a:lnTo>
                    <a:pt x="19074" y="102534"/>
                  </a:lnTo>
                  <a:lnTo>
                    <a:pt x="4623" y="156431"/>
                  </a:lnTo>
                  <a:lnTo>
                    <a:pt x="1056" y="205188"/>
                  </a:lnTo>
                  <a:lnTo>
                    <a:pt x="0" y="256679"/>
                  </a:lnTo>
                  <a:lnTo>
                    <a:pt x="2026" y="307810"/>
                  </a:lnTo>
                  <a:lnTo>
                    <a:pt x="22487" y="364482"/>
                  </a:lnTo>
                  <a:lnTo>
                    <a:pt x="49058" y="404229"/>
                  </a:lnTo>
                  <a:lnTo>
                    <a:pt x="72249" y="413625"/>
                  </a:lnTo>
                  <a:lnTo>
                    <a:pt x="99713" y="416630"/>
                  </a:lnTo>
                  <a:lnTo>
                    <a:pt x="123618" y="414066"/>
                  </a:lnTo>
                  <a:lnTo>
                    <a:pt x="156807" y="400456"/>
                  </a:lnTo>
                  <a:lnTo>
                    <a:pt x="188868" y="376018"/>
                  </a:lnTo>
                  <a:lnTo>
                    <a:pt x="230231" y="314535"/>
                  </a:lnTo>
                  <a:lnTo>
                    <a:pt x="248837" y="267111"/>
                  </a:lnTo>
                  <a:lnTo>
                    <a:pt x="255407" y="232190"/>
                  </a:lnTo>
                  <a:lnTo>
                    <a:pt x="250091" y="174937"/>
                  </a:lnTo>
                  <a:lnTo>
                    <a:pt x="241073" y="125143"/>
                  </a:lnTo>
                  <a:lnTo>
                    <a:pt x="227873" y="79584"/>
                  </a:lnTo>
                  <a:lnTo>
                    <a:pt x="206024" y="43858"/>
                  </a:lnTo>
                  <a:lnTo>
                    <a:pt x="187246" y="24172"/>
                  </a:lnTo>
                  <a:lnTo>
                    <a:pt x="167201" y="11523"/>
                  </a:lnTo>
                  <a:lnTo>
                    <a:pt x="130596" y="3414"/>
                  </a:lnTo>
                  <a:lnTo>
                    <a:pt x="73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59337" y="5917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06" name="Picture 105" descr="NBK-6088-e5d128.png"/>
          <p:cNvPicPr>
            <a:picLocks/>
          </p:cNvPicPr>
          <p:nvPr/>
        </p:nvPicPr>
        <p:blipFill>
          <a:blip r:embed="rId5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7074" y="1745301"/>
            <a:ext cx="382777" cy="5393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7" name="Picture 106" descr="NBK-6088-e5d147.png"/>
          <p:cNvPicPr>
            <a:picLocks/>
          </p:cNvPicPr>
          <p:nvPr/>
        </p:nvPicPr>
        <p:blipFill>
          <a:blip r:embed="rId6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13082" y="2059176"/>
            <a:ext cx="215241" cy="88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8" name="Picture 107" descr="NBK-6088-e5d176.png"/>
          <p:cNvPicPr>
            <a:picLocks/>
          </p:cNvPicPr>
          <p:nvPr/>
        </p:nvPicPr>
        <p:blipFill>
          <a:blip r:embed="rId6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3760" y="1968119"/>
            <a:ext cx="258247" cy="2786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9" name="Picture 108" descr="NBK-6088-e5d1a4.png"/>
          <p:cNvPicPr>
            <a:picLocks/>
          </p:cNvPicPr>
          <p:nvPr/>
        </p:nvPicPr>
        <p:blipFill>
          <a:blip r:embed="rId6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33441" y="1753850"/>
            <a:ext cx="103322" cy="4552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0" name="Picture 109" descr="NBK-6088-e5d1e3.png"/>
          <p:cNvPicPr>
            <a:picLocks/>
          </p:cNvPicPr>
          <p:nvPr/>
        </p:nvPicPr>
        <p:blipFill>
          <a:blip r:embed="rId6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76336" y="1906188"/>
            <a:ext cx="257355" cy="10284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1" name="Picture 110" descr="NBK-6088-e5d202.png"/>
          <p:cNvPicPr>
            <a:picLocks/>
          </p:cNvPicPr>
          <p:nvPr/>
        </p:nvPicPr>
        <p:blipFill>
          <a:blip r:embed="rId6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73605" y="1985477"/>
            <a:ext cx="219635" cy="23827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2" name="Picture 111" descr="NBK-6088-e5d231.png"/>
          <p:cNvPicPr>
            <a:picLocks/>
          </p:cNvPicPr>
          <p:nvPr/>
        </p:nvPicPr>
        <p:blipFill>
          <a:blip r:embed="rId6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8433" y="1992978"/>
            <a:ext cx="305284" cy="23226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3" name="Picture 112" descr="NBK-6088-e5d250.png"/>
          <p:cNvPicPr>
            <a:picLocks/>
          </p:cNvPicPr>
          <p:nvPr/>
        </p:nvPicPr>
        <p:blipFill>
          <a:blip r:embed="rId6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5933" y="1711736"/>
            <a:ext cx="149899" cy="4973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4" name="Picture 113" descr="NBK-6088-e5d28e.png"/>
          <p:cNvPicPr>
            <a:picLocks/>
          </p:cNvPicPr>
          <p:nvPr/>
        </p:nvPicPr>
        <p:blipFill>
          <a:blip r:embed="rId6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29186" y="1795964"/>
            <a:ext cx="128842" cy="44469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5" name="Picture 114" descr="NBK-6088-e5d2ae.png"/>
          <p:cNvPicPr>
            <a:picLocks/>
          </p:cNvPicPr>
          <p:nvPr/>
        </p:nvPicPr>
        <p:blipFill>
          <a:blip r:embed="rId6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39369" y="1687845"/>
            <a:ext cx="363168" cy="36330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6" name="Picture 115" descr="NBK-6088-e5d2dc.png"/>
          <p:cNvPicPr>
            <a:picLocks/>
          </p:cNvPicPr>
          <p:nvPr/>
        </p:nvPicPr>
        <p:blipFill>
          <a:blip r:embed="rId6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60813" y="1932834"/>
            <a:ext cx="223599" cy="2735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7" name="Picture 116" descr="NBK-6088-e5d30b.png"/>
          <p:cNvPicPr>
            <a:picLocks/>
          </p:cNvPicPr>
          <p:nvPr/>
        </p:nvPicPr>
        <p:blipFill>
          <a:blip r:embed="rId7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69180" y="1958830"/>
            <a:ext cx="254498" cy="25291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8" name="Picture 117" descr="NBK-6088-e5d34a.png"/>
          <p:cNvPicPr>
            <a:picLocks/>
          </p:cNvPicPr>
          <p:nvPr/>
        </p:nvPicPr>
        <p:blipFill>
          <a:blip r:embed="rId7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29074" y="1711442"/>
            <a:ext cx="238125" cy="52932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9" name="Picture 118" descr="NBK-6088-e5d369.png"/>
          <p:cNvPicPr>
            <a:picLocks/>
          </p:cNvPicPr>
          <p:nvPr/>
        </p:nvPicPr>
        <p:blipFill>
          <a:blip r:embed="rId7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8675" y="1922306"/>
            <a:ext cx="214706" cy="27707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0" name="Picture 119" descr="NBK-6088-e5d398.png"/>
          <p:cNvPicPr>
            <a:picLocks/>
          </p:cNvPicPr>
          <p:nvPr/>
        </p:nvPicPr>
        <p:blipFill>
          <a:blip r:embed="rId7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5601" y="1864074"/>
            <a:ext cx="258489" cy="298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1" name="Picture 120" descr="NBK-6088-e5d3c6.png"/>
          <p:cNvPicPr>
            <a:picLocks/>
          </p:cNvPicPr>
          <p:nvPr/>
        </p:nvPicPr>
        <p:blipFill>
          <a:blip r:embed="rId7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1062" y="1616979"/>
            <a:ext cx="139370" cy="57103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2" name="Picture 121" descr="NBK-6088-e5d3f5.png"/>
          <p:cNvPicPr>
            <a:picLocks/>
          </p:cNvPicPr>
          <p:nvPr/>
        </p:nvPicPr>
        <p:blipFill>
          <a:blip r:embed="rId7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24191" y="1807071"/>
            <a:ext cx="394226" cy="10937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3" name="Picture 122" descr="NBK-6088-e5d462.png"/>
          <p:cNvPicPr>
            <a:picLocks/>
          </p:cNvPicPr>
          <p:nvPr/>
        </p:nvPicPr>
        <p:blipFill>
          <a:blip r:embed="rId7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72113" y="1837194"/>
            <a:ext cx="634210" cy="22336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4" name="Picture 123" descr="NBK-6088-e5d482.png"/>
          <p:cNvPicPr>
            <a:picLocks/>
          </p:cNvPicPr>
          <p:nvPr/>
        </p:nvPicPr>
        <p:blipFill>
          <a:blip r:embed="rId7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39698" y="2011403"/>
            <a:ext cx="657438" cy="19627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39423" y="270911"/>
            <a:ext cx="1757014" cy="516119"/>
            <a:chOff x="2039423" y="270911"/>
            <a:chExt cx="1757014" cy="516119"/>
          </a:xfrm>
        </p:grpSpPr>
        <p:sp>
          <p:nvSpPr>
            <p:cNvPr id="2" name="Freeform 1"/>
            <p:cNvSpPr/>
            <p:nvPr/>
          </p:nvSpPr>
          <p:spPr>
            <a:xfrm>
              <a:off x="2039423" y="302496"/>
              <a:ext cx="299944" cy="477581"/>
            </a:xfrm>
            <a:custGeom>
              <a:avLst/>
              <a:gdLst/>
              <a:ahLst/>
              <a:cxnLst/>
              <a:rect l="0" t="0" r="0" b="0"/>
              <a:pathLst>
                <a:path w="299944" h="477581">
                  <a:moveTo>
                    <a:pt x="15673" y="0"/>
                  </a:moveTo>
                  <a:lnTo>
                    <a:pt x="10084" y="16768"/>
                  </a:lnTo>
                  <a:lnTo>
                    <a:pt x="10460" y="34359"/>
                  </a:lnTo>
                  <a:lnTo>
                    <a:pt x="16157" y="92999"/>
                  </a:lnTo>
                  <a:lnTo>
                    <a:pt x="23871" y="147745"/>
                  </a:lnTo>
                  <a:lnTo>
                    <a:pt x="25742" y="209209"/>
                  </a:lnTo>
                  <a:lnTo>
                    <a:pt x="20476" y="260340"/>
                  </a:lnTo>
                  <a:lnTo>
                    <a:pt x="16622" y="321614"/>
                  </a:lnTo>
                  <a:lnTo>
                    <a:pt x="12741" y="375658"/>
                  </a:lnTo>
                  <a:lnTo>
                    <a:pt x="4975" y="438461"/>
                  </a:lnTo>
                  <a:lnTo>
                    <a:pt x="0" y="461594"/>
                  </a:lnTo>
                  <a:lnTo>
                    <a:pt x="2885" y="469166"/>
                  </a:lnTo>
                  <a:lnTo>
                    <a:pt x="9487" y="474215"/>
                  </a:lnTo>
                  <a:lnTo>
                    <a:pt x="18568" y="477580"/>
                  </a:lnTo>
                  <a:lnTo>
                    <a:pt x="28132" y="477484"/>
                  </a:lnTo>
                  <a:lnTo>
                    <a:pt x="84688" y="460001"/>
                  </a:lnTo>
                  <a:lnTo>
                    <a:pt x="137797" y="445757"/>
                  </a:lnTo>
                  <a:lnTo>
                    <a:pt x="199692" y="428166"/>
                  </a:lnTo>
                  <a:lnTo>
                    <a:pt x="259516" y="421358"/>
                  </a:lnTo>
                  <a:lnTo>
                    <a:pt x="29994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65625" y="534123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2" y="2196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5096" y="3235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94149" y="8334"/>
                  </a:lnTo>
                  <a:lnTo>
                    <a:pt x="142726" y="15684"/>
                  </a:lnTo>
                  <a:lnTo>
                    <a:pt x="87508" y="19996"/>
                  </a:lnTo>
                  <a:lnTo>
                    <a:pt x="34660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76241" y="515993"/>
              <a:ext cx="207911" cy="228926"/>
            </a:xfrm>
            <a:custGeom>
              <a:avLst/>
              <a:gdLst/>
              <a:ahLst/>
              <a:cxnLst/>
              <a:rect l="0" t="0" r="0" b="0"/>
              <a:pathLst>
                <a:path w="207911" h="228926">
                  <a:moveTo>
                    <a:pt x="131581" y="18130"/>
                  </a:moveTo>
                  <a:lnTo>
                    <a:pt x="114813" y="6952"/>
                  </a:lnTo>
                  <a:lnTo>
                    <a:pt x="82029" y="0"/>
                  </a:lnTo>
                  <a:lnTo>
                    <a:pt x="42679" y="3530"/>
                  </a:lnTo>
                  <a:lnTo>
                    <a:pt x="21489" y="15151"/>
                  </a:lnTo>
                  <a:lnTo>
                    <a:pt x="12563" y="23163"/>
                  </a:lnTo>
                  <a:lnTo>
                    <a:pt x="2645" y="44544"/>
                  </a:lnTo>
                  <a:lnTo>
                    <a:pt x="0" y="56796"/>
                  </a:lnTo>
                  <a:lnTo>
                    <a:pt x="576" y="67304"/>
                  </a:lnTo>
                  <a:lnTo>
                    <a:pt x="7456" y="85219"/>
                  </a:lnTo>
                  <a:lnTo>
                    <a:pt x="21432" y="97860"/>
                  </a:lnTo>
                  <a:lnTo>
                    <a:pt x="40512" y="106208"/>
                  </a:lnTo>
                  <a:lnTo>
                    <a:pt x="76391" y="109738"/>
                  </a:lnTo>
                  <a:lnTo>
                    <a:pt x="120549" y="107282"/>
                  </a:lnTo>
                  <a:lnTo>
                    <a:pt x="140716" y="112736"/>
                  </a:lnTo>
                  <a:lnTo>
                    <a:pt x="185657" y="141867"/>
                  </a:lnTo>
                  <a:lnTo>
                    <a:pt x="199678" y="158522"/>
                  </a:lnTo>
                  <a:lnTo>
                    <a:pt x="205055" y="167877"/>
                  </a:lnTo>
                  <a:lnTo>
                    <a:pt x="207910" y="187630"/>
                  </a:lnTo>
                  <a:lnTo>
                    <a:pt x="207033" y="197810"/>
                  </a:lnTo>
                  <a:lnTo>
                    <a:pt x="196701" y="215361"/>
                  </a:lnTo>
                  <a:lnTo>
                    <a:pt x="189032" y="223317"/>
                  </a:lnTo>
                  <a:lnTo>
                    <a:pt x="180410" y="227451"/>
                  </a:lnTo>
                  <a:lnTo>
                    <a:pt x="161471" y="228925"/>
                  </a:lnTo>
                  <a:lnTo>
                    <a:pt x="113420" y="220397"/>
                  </a:lnTo>
                  <a:lnTo>
                    <a:pt x="89467" y="218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76278" y="323553"/>
              <a:ext cx="26209" cy="431670"/>
            </a:xfrm>
            <a:custGeom>
              <a:avLst/>
              <a:gdLst/>
              <a:ahLst/>
              <a:cxnLst/>
              <a:rect l="0" t="0" r="0" b="0"/>
              <a:pathLst>
                <a:path w="26209" h="431670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10722" y="163858"/>
                  </a:lnTo>
                  <a:lnTo>
                    <a:pt x="17475" y="214797"/>
                  </a:lnTo>
                  <a:lnTo>
                    <a:pt x="19995" y="268105"/>
                  </a:lnTo>
                  <a:lnTo>
                    <a:pt x="21912" y="324324"/>
                  </a:lnTo>
                  <a:lnTo>
                    <a:pt x="26208" y="376540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70993" y="49200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9128" y="14655"/>
                  </a:lnTo>
                  <a:lnTo>
                    <a:pt x="128486" y="23334"/>
                  </a:lnTo>
                  <a:lnTo>
                    <a:pt x="65576" y="31669"/>
                  </a:lnTo>
                  <a:lnTo>
                    <a:pt x="19669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34205" y="62888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34205" y="4814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7905" y="565312"/>
              <a:ext cx="281168" cy="202138"/>
            </a:xfrm>
            <a:custGeom>
              <a:avLst/>
              <a:gdLst/>
              <a:ahLst/>
              <a:cxnLst/>
              <a:rect l="0" t="0" r="0" b="0"/>
              <a:pathLst>
                <a:path w="281168" h="202138">
                  <a:moveTo>
                    <a:pt x="0" y="53039"/>
                  </a:moveTo>
                  <a:lnTo>
                    <a:pt x="11452" y="110303"/>
                  </a:lnTo>
                  <a:lnTo>
                    <a:pt x="24749" y="165606"/>
                  </a:lnTo>
                  <a:lnTo>
                    <a:pt x="36301" y="202137"/>
                  </a:lnTo>
                  <a:lnTo>
                    <a:pt x="30983" y="149543"/>
                  </a:lnTo>
                  <a:lnTo>
                    <a:pt x="22595" y="89794"/>
                  </a:lnTo>
                  <a:lnTo>
                    <a:pt x="32712" y="32663"/>
                  </a:lnTo>
                  <a:lnTo>
                    <a:pt x="35846" y="21908"/>
                  </a:lnTo>
                  <a:lnTo>
                    <a:pt x="41445" y="15907"/>
                  </a:lnTo>
                  <a:lnTo>
                    <a:pt x="48687" y="13077"/>
                  </a:lnTo>
                  <a:lnTo>
                    <a:pt x="57024" y="12360"/>
                  </a:lnTo>
                  <a:lnTo>
                    <a:pt x="64922" y="15391"/>
                  </a:lnTo>
                  <a:lnTo>
                    <a:pt x="101544" y="49425"/>
                  </a:lnTo>
                  <a:lnTo>
                    <a:pt x="121400" y="85991"/>
                  </a:lnTo>
                  <a:lnTo>
                    <a:pt x="129215" y="106289"/>
                  </a:lnTo>
                  <a:lnTo>
                    <a:pt x="131766" y="108426"/>
                  </a:lnTo>
                  <a:lnTo>
                    <a:pt x="133468" y="105172"/>
                  </a:lnTo>
                  <a:lnTo>
                    <a:pt x="138762" y="48813"/>
                  </a:lnTo>
                  <a:lnTo>
                    <a:pt x="153548" y="20851"/>
                  </a:lnTo>
                  <a:lnTo>
                    <a:pt x="166120" y="5198"/>
                  </a:lnTo>
                  <a:lnTo>
                    <a:pt x="175087" y="1258"/>
                  </a:lnTo>
                  <a:lnTo>
                    <a:pt x="197529" y="0"/>
                  </a:lnTo>
                  <a:lnTo>
                    <a:pt x="219982" y="9579"/>
                  </a:lnTo>
                  <a:lnTo>
                    <a:pt x="249233" y="34703"/>
                  </a:lnTo>
                  <a:lnTo>
                    <a:pt x="264018" y="56588"/>
                  </a:lnTo>
                  <a:lnTo>
                    <a:pt x="277749" y="101794"/>
                  </a:lnTo>
                  <a:lnTo>
                    <a:pt x="281167" y="149893"/>
                  </a:lnTo>
                  <a:lnTo>
                    <a:pt x="273741" y="200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59043" y="591427"/>
              <a:ext cx="196345" cy="195603"/>
            </a:xfrm>
            <a:custGeom>
              <a:avLst/>
              <a:gdLst/>
              <a:ahLst/>
              <a:cxnLst/>
              <a:rect l="0" t="0" r="0" b="0"/>
              <a:pathLst>
                <a:path w="196345" h="195603">
                  <a:moveTo>
                    <a:pt x="112116" y="58510"/>
                  </a:moveTo>
                  <a:lnTo>
                    <a:pt x="112116" y="36153"/>
                  </a:lnTo>
                  <a:lnTo>
                    <a:pt x="105877" y="18938"/>
                  </a:lnTo>
                  <a:lnTo>
                    <a:pt x="100937" y="11071"/>
                  </a:lnTo>
                  <a:lnTo>
                    <a:pt x="92965" y="5827"/>
                  </a:lnTo>
                  <a:lnTo>
                    <a:pt x="71629" y="0"/>
                  </a:lnTo>
                  <a:lnTo>
                    <a:pt x="61728" y="786"/>
                  </a:lnTo>
                  <a:lnTo>
                    <a:pt x="44487" y="7898"/>
                  </a:lnTo>
                  <a:lnTo>
                    <a:pt x="32146" y="21978"/>
                  </a:lnTo>
                  <a:lnTo>
                    <a:pt x="4835" y="78179"/>
                  </a:lnTo>
                  <a:lnTo>
                    <a:pt x="0" y="118800"/>
                  </a:lnTo>
                  <a:lnTo>
                    <a:pt x="6627" y="158132"/>
                  </a:lnTo>
                  <a:lnTo>
                    <a:pt x="16878" y="177266"/>
                  </a:lnTo>
                  <a:lnTo>
                    <a:pt x="32353" y="190449"/>
                  </a:lnTo>
                  <a:lnTo>
                    <a:pt x="41393" y="195602"/>
                  </a:lnTo>
                  <a:lnTo>
                    <a:pt x="49760" y="195528"/>
                  </a:lnTo>
                  <a:lnTo>
                    <a:pt x="57677" y="191969"/>
                  </a:lnTo>
                  <a:lnTo>
                    <a:pt x="79998" y="170193"/>
                  </a:lnTo>
                  <a:lnTo>
                    <a:pt x="93162" y="149091"/>
                  </a:lnTo>
                  <a:lnTo>
                    <a:pt x="104810" y="106666"/>
                  </a:lnTo>
                  <a:lnTo>
                    <a:pt x="104232" y="77848"/>
                  </a:lnTo>
                  <a:lnTo>
                    <a:pt x="105690" y="78421"/>
                  </a:lnTo>
                  <a:lnTo>
                    <a:pt x="116451" y="92875"/>
                  </a:lnTo>
                  <a:lnTo>
                    <a:pt x="167092" y="148456"/>
                  </a:lnTo>
                  <a:lnTo>
                    <a:pt x="196344" y="1637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86972" y="270911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0528" y="57264"/>
                  </a:lnTo>
                  <a:lnTo>
                    <a:pt x="10528" y="112893"/>
                  </a:lnTo>
                  <a:lnTo>
                    <a:pt x="10528" y="156630"/>
                  </a:lnTo>
                  <a:lnTo>
                    <a:pt x="10528" y="218374"/>
                  </a:lnTo>
                  <a:lnTo>
                    <a:pt x="10528" y="269684"/>
                  </a:lnTo>
                  <a:lnTo>
                    <a:pt x="10528" y="328301"/>
                  </a:lnTo>
                  <a:lnTo>
                    <a:pt x="10528" y="387783"/>
                  </a:lnTo>
                  <a:lnTo>
                    <a:pt x="7409" y="44786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81687" y="518006"/>
              <a:ext cx="221099" cy="26647"/>
            </a:xfrm>
            <a:custGeom>
              <a:avLst/>
              <a:gdLst/>
              <a:ahLst/>
              <a:cxnLst/>
              <a:rect l="0" t="0" r="0" b="0"/>
              <a:pathLst>
                <a:path w="221099" h="26647">
                  <a:moveTo>
                    <a:pt x="221098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35335" y="12138"/>
                  </a:lnTo>
                  <a:lnTo>
                    <a:pt x="80112" y="18451"/>
                  </a:lnTo>
                  <a:lnTo>
                    <a:pt x="36605" y="2421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23843" y="517166"/>
              <a:ext cx="172594" cy="248585"/>
            </a:xfrm>
            <a:custGeom>
              <a:avLst/>
              <a:gdLst/>
              <a:ahLst/>
              <a:cxnLst/>
              <a:rect l="0" t="0" r="0" b="0"/>
              <a:pathLst>
                <a:path w="172594" h="248585">
                  <a:moveTo>
                    <a:pt x="0" y="101185"/>
                  </a:moveTo>
                  <a:lnTo>
                    <a:pt x="37478" y="109519"/>
                  </a:lnTo>
                  <a:lnTo>
                    <a:pt x="88901" y="111280"/>
                  </a:lnTo>
                  <a:lnTo>
                    <a:pt x="124607" y="105996"/>
                  </a:lnTo>
                  <a:lnTo>
                    <a:pt x="157413" y="91432"/>
                  </a:lnTo>
                  <a:lnTo>
                    <a:pt x="164604" y="82985"/>
                  </a:lnTo>
                  <a:lnTo>
                    <a:pt x="172593" y="61121"/>
                  </a:lnTo>
                  <a:lnTo>
                    <a:pt x="172384" y="51079"/>
                  </a:lnTo>
                  <a:lnTo>
                    <a:pt x="165912" y="33682"/>
                  </a:lnTo>
                  <a:lnTo>
                    <a:pt x="143525" y="10734"/>
                  </a:lnTo>
                  <a:lnTo>
                    <a:pt x="121501" y="2493"/>
                  </a:lnTo>
                  <a:lnTo>
                    <a:pt x="97284" y="0"/>
                  </a:lnTo>
                  <a:lnTo>
                    <a:pt x="74823" y="2792"/>
                  </a:lnTo>
                  <a:lnTo>
                    <a:pt x="56261" y="11052"/>
                  </a:lnTo>
                  <a:lnTo>
                    <a:pt x="48035" y="16530"/>
                  </a:lnTo>
                  <a:lnTo>
                    <a:pt x="35777" y="31975"/>
                  </a:lnTo>
                  <a:lnTo>
                    <a:pt x="10896" y="91051"/>
                  </a:lnTo>
                  <a:lnTo>
                    <a:pt x="7264" y="101448"/>
                  </a:lnTo>
                  <a:lnTo>
                    <a:pt x="7741" y="138438"/>
                  </a:lnTo>
                  <a:lnTo>
                    <a:pt x="21614" y="195302"/>
                  </a:lnTo>
                  <a:lnTo>
                    <a:pt x="24938" y="206044"/>
                  </a:lnTo>
                  <a:lnTo>
                    <a:pt x="37990" y="224218"/>
                  </a:lnTo>
                  <a:lnTo>
                    <a:pt x="46383" y="232340"/>
                  </a:lnTo>
                  <a:lnTo>
                    <a:pt x="68188" y="241365"/>
                  </a:lnTo>
                  <a:lnTo>
                    <a:pt x="125903" y="247158"/>
                  </a:lnTo>
                  <a:lnTo>
                    <a:pt x="157927" y="248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78900" y="224936"/>
            <a:ext cx="2803617" cy="635572"/>
            <a:chOff x="4578900" y="224936"/>
            <a:chExt cx="2803617" cy="635572"/>
          </a:xfrm>
        </p:grpSpPr>
        <p:sp>
          <p:nvSpPr>
            <p:cNvPr id="16" name="Freeform 15"/>
            <p:cNvSpPr/>
            <p:nvPr/>
          </p:nvSpPr>
          <p:spPr>
            <a:xfrm>
              <a:off x="4578900" y="224936"/>
              <a:ext cx="211297" cy="519692"/>
            </a:xfrm>
            <a:custGeom>
              <a:avLst/>
              <a:gdLst/>
              <a:ahLst/>
              <a:cxnLst/>
              <a:rect l="0" t="0" r="0" b="0"/>
              <a:pathLst>
                <a:path w="211297" h="519692">
                  <a:moveTo>
                    <a:pt x="203077" y="56503"/>
                  </a:moveTo>
                  <a:lnTo>
                    <a:pt x="157296" y="110618"/>
                  </a:lnTo>
                  <a:lnTo>
                    <a:pt x="134530" y="141168"/>
                  </a:lnTo>
                  <a:lnTo>
                    <a:pt x="97321" y="201847"/>
                  </a:lnTo>
                  <a:lnTo>
                    <a:pt x="69624" y="265238"/>
                  </a:lnTo>
                  <a:lnTo>
                    <a:pt x="48858" y="319613"/>
                  </a:lnTo>
                  <a:lnTo>
                    <a:pt x="32471" y="367389"/>
                  </a:lnTo>
                  <a:lnTo>
                    <a:pt x="26575" y="417419"/>
                  </a:lnTo>
                  <a:lnTo>
                    <a:pt x="27168" y="461229"/>
                  </a:lnTo>
                  <a:lnTo>
                    <a:pt x="41122" y="495787"/>
                  </a:lnTo>
                  <a:lnTo>
                    <a:pt x="53498" y="513393"/>
                  </a:lnTo>
                  <a:lnTo>
                    <a:pt x="63584" y="517854"/>
                  </a:lnTo>
                  <a:lnTo>
                    <a:pt x="90387" y="519691"/>
                  </a:lnTo>
                  <a:lnTo>
                    <a:pt x="112439" y="513489"/>
                  </a:lnTo>
                  <a:lnTo>
                    <a:pt x="151249" y="490443"/>
                  </a:lnTo>
                  <a:lnTo>
                    <a:pt x="176672" y="459079"/>
                  </a:lnTo>
                  <a:lnTo>
                    <a:pt x="201911" y="401153"/>
                  </a:lnTo>
                  <a:lnTo>
                    <a:pt x="211296" y="347241"/>
                  </a:lnTo>
                  <a:lnTo>
                    <a:pt x="207333" y="311104"/>
                  </a:lnTo>
                  <a:lnTo>
                    <a:pt x="193160" y="278170"/>
                  </a:lnTo>
                  <a:lnTo>
                    <a:pt x="148101" y="223546"/>
                  </a:lnTo>
                  <a:lnTo>
                    <a:pt x="94365" y="183584"/>
                  </a:lnTo>
                  <a:lnTo>
                    <a:pt x="36727" y="146678"/>
                  </a:lnTo>
                  <a:lnTo>
                    <a:pt x="12889" y="118317"/>
                  </a:lnTo>
                  <a:lnTo>
                    <a:pt x="2346" y="98014"/>
                  </a:lnTo>
                  <a:lnTo>
                    <a:pt x="0" y="77292"/>
                  </a:lnTo>
                  <a:lnTo>
                    <a:pt x="4026" y="56384"/>
                  </a:lnTo>
                  <a:lnTo>
                    <a:pt x="13615" y="35393"/>
                  </a:lnTo>
                  <a:lnTo>
                    <a:pt x="28795" y="20605"/>
                  </a:lnTo>
                  <a:lnTo>
                    <a:pt x="60191" y="5703"/>
                  </a:lnTo>
                  <a:lnTo>
                    <a:pt x="85761" y="0"/>
                  </a:lnTo>
                  <a:lnTo>
                    <a:pt x="112722" y="1365"/>
                  </a:lnTo>
                  <a:lnTo>
                    <a:pt x="134064" y="8991"/>
                  </a:lnTo>
                  <a:lnTo>
                    <a:pt x="166828" y="32950"/>
                  </a:lnTo>
                  <a:lnTo>
                    <a:pt x="183108" y="58883"/>
                  </a:lnTo>
                  <a:lnTo>
                    <a:pt x="192549" y="88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29376" y="313459"/>
              <a:ext cx="301542" cy="462821"/>
            </a:xfrm>
            <a:custGeom>
              <a:avLst/>
              <a:gdLst/>
              <a:ahLst/>
              <a:cxnLst/>
              <a:rect l="0" t="0" r="0" b="0"/>
              <a:pathLst>
                <a:path w="301542" h="462821">
                  <a:moveTo>
                    <a:pt x="0" y="10094"/>
                  </a:moveTo>
                  <a:lnTo>
                    <a:pt x="58617" y="10094"/>
                  </a:lnTo>
                  <a:lnTo>
                    <a:pt x="118857" y="8925"/>
                  </a:lnTo>
                  <a:lnTo>
                    <a:pt x="170097" y="1761"/>
                  </a:lnTo>
                  <a:lnTo>
                    <a:pt x="224933" y="0"/>
                  </a:lnTo>
                  <a:lnTo>
                    <a:pt x="278485" y="1991"/>
                  </a:lnTo>
                  <a:lnTo>
                    <a:pt x="297686" y="10782"/>
                  </a:lnTo>
                  <a:lnTo>
                    <a:pt x="301403" y="16402"/>
                  </a:lnTo>
                  <a:lnTo>
                    <a:pt x="301541" y="22488"/>
                  </a:lnTo>
                  <a:lnTo>
                    <a:pt x="274949" y="84519"/>
                  </a:lnTo>
                  <a:lnTo>
                    <a:pt x="241853" y="139651"/>
                  </a:lnTo>
                  <a:lnTo>
                    <a:pt x="214020" y="193223"/>
                  </a:lnTo>
                  <a:lnTo>
                    <a:pt x="187162" y="250036"/>
                  </a:lnTo>
                  <a:lnTo>
                    <a:pt x="169378" y="313250"/>
                  </a:lnTo>
                  <a:lnTo>
                    <a:pt x="154600" y="371144"/>
                  </a:lnTo>
                  <a:lnTo>
                    <a:pt x="128561" y="430254"/>
                  </a:lnTo>
                  <a:lnTo>
                    <a:pt x="115814" y="4628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7387" y="470952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49899" y="60873"/>
                  </a:lnTo>
                  <a:lnTo>
                    <a:pt x="33892" y="8666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34744" y="470952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0" y="0"/>
                  </a:moveTo>
                  <a:lnTo>
                    <a:pt x="42662" y="55660"/>
                  </a:lnTo>
                  <a:lnTo>
                    <a:pt x="84276" y="112959"/>
                  </a:lnTo>
                  <a:lnTo>
                    <a:pt x="133364" y="170369"/>
                  </a:lnTo>
                  <a:lnTo>
                    <a:pt x="157928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19787" y="343863"/>
              <a:ext cx="404596" cy="474639"/>
            </a:xfrm>
            <a:custGeom>
              <a:avLst/>
              <a:gdLst/>
              <a:ahLst/>
              <a:cxnLst/>
              <a:rect l="0" t="0" r="0" b="0"/>
              <a:pathLst>
                <a:path w="404596" h="474639">
                  <a:moveTo>
                    <a:pt x="36097" y="32333"/>
                  </a:moveTo>
                  <a:lnTo>
                    <a:pt x="20456" y="58719"/>
                  </a:lnTo>
                  <a:lnTo>
                    <a:pt x="0" y="119460"/>
                  </a:lnTo>
                  <a:lnTo>
                    <a:pt x="24510" y="57210"/>
                  </a:lnTo>
                  <a:lnTo>
                    <a:pt x="43843" y="28525"/>
                  </a:lnTo>
                  <a:lnTo>
                    <a:pt x="69977" y="5209"/>
                  </a:lnTo>
                  <a:lnTo>
                    <a:pt x="92879" y="0"/>
                  </a:lnTo>
                  <a:lnTo>
                    <a:pt x="140120" y="6189"/>
                  </a:lnTo>
                  <a:lnTo>
                    <a:pt x="158758" y="18374"/>
                  </a:lnTo>
                  <a:lnTo>
                    <a:pt x="211357" y="79802"/>
                  </a:lnTo>
                  <a:lnTo>
                    <a:pt x="231200" y="126024"/>
                  </a:lnTo>
                  <a:lnTo>
                    <a:pt x="246385" y="180215"/>
                  </a:lnTo>
                  <a:lnTo>
                    <a:pt x="255060" y="241568"/>
                  </a:lnTo>
                  <a:lnTo>
                    <a:pt x="248368" y="301608"/>
                  </a:lnTo>
                  <a:lnTo>
                    <a:pt x="232662" y="358527"/>
                  </a:lnTo>
                  <a:lnTo>
                    <a:pt x="200586" y="420476"/>
                  </a:lnTo>
                  <a:lnTo>
                    <a:pt x="178681" y="451885"/>
                  </a:lnTo>
                  <a:lnTo>
                    <a:pt x="160299" y="468755"/>
                  </a:lnTo>
                  <a:lnTo>
                    <a:pt x="149314" y="473019"/>
                  </a:lnTo>
                  <a:lnTo>
                    <a:pt x="124630" y="474638"/>
                  </a:lnTo>
                  <a:lnTo>
                    <a:pt x="90015" y="468973"/>
                  </a:lnTo>
                  <a:lnTo>
                    <a:pt x="71369" y="456852"/>
                  </a:lnTo>
                  <a:lnTo>
                    <a:pt x="63121" y="448707"/>
                  </a:lnTo>
                  <a:lnTo>
                    <a:pt x="58793" y="439767"/>
                  </a:lnTo>
                  <a:lnTo>
                    <a:pt x="57102" y="420475"/>
                  </a:lnTo>
                  <a:lnTo>
                    <a:pt x="62728" y="384294"/>
                  </a:lnTo>
                  <a:lnTo>
                    <a:pt x="74839" y="363845"/>
                  </a:lnTo>
                  <a:lnTo>
                    <a:pt x="91920" y="348128"/>
                  </a:lnTo>
                  <a:lnTo>
                    <a:pt x="111210" y="337243"/>
                  </a:lnTo>
                  <a:lnTo>
                    <a:pt x="134601" y="334744"/>
                  </a:lnTo>
                  <a:lnTo>
                    <a:pt x="193132" y="345681"/>
                  </a:lnTo>
                  <a:lnTo>
                    <a:pt x="246550" y="362358"/>
                  </a:lnTo>
                  <a:lnTo>
                    <a:pt x="305533" y="379791"/>
                  </a:lnTo>
                  <a:lnTo>
                    <a:pt x="365140" y="388226"/>
                  </a:lnTo>
                  <a:lnTo>
                    <a:pt x="384330" y="386259"/>
                  </a:lnTo>
                  <a:lnTo>
                    <a:pt x="404595" y="379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58714" y="331920"/>
              <a:ext cx="236250" cy="475939"/>
            </a:xfrm>
            <a:custGeom>
              <a:avLst/>
              <a:gdLst/>
              <a:ahLst/>
              <a:cxnLst/>
              <a:rect l="0" t="0" r="0" b="0"/>
              <a:pathLst>
                <a:path w="236250" h="475939">
                  <a:moveTo>
                    <a:pt x="218351" y="128504"/>
                  </a:moveTo>
                  <a:lnTo>
                    <a:pt x="168853" y="187067"/>
                  </a:lnTo>
                  <a:lnTo>
                    <a:pt x="137195" y="242902"/>
                  </a:lnTo>
                  <a:lnTo>
                    <a:pt x="116980" y="304009"/>
                  </a:lnTo>
                  <a:lnTo>
                    <a:pt x="104671" y="365262"/>
                  </a:lnTo>
                  <a:lnTo>
                    <a:pt x="104129" y="418943"/>
                  </a:lnTo>
                  <a:lnTo>
                    <a:pt x="112238" y="452426"/>
                  </a:lnTo>
                  <a:lnTo>
                    <a:pt x="122837" y="469781"/>
                  </a:lnTo>
                  <a:lnTo>
                    <a:pt x="130109" y="474175"/>
                  </a:lnTo>
                  <a:lnTo>
                    <a:pt x="147547" y="475938"/>
                  </a:lnTo>
                  <a:lnTo>
                    <a:pt x="182685" y="464764"/>
                  </a:lnTo>
                  <a:lnTo>
                    <a:pt x="211553" y="446635"/>
                  </a:lnTo>
                  <a:lnTo>
                    <a:pt x="224299" y="430163"/>
                  </a:lnTo>
                  <a:lnTo>
                    <a:pt x="232693" y="409973"/>
                  </a:lnTo>
                  <a:lnTo>
                    <a:pt x="236249" y="373469"/>
                  </a:lnTo>
                  <a:lnTo>
                    <a:pt x="224492" y="318387"/>
                  </a:lnTo>
                  <a:lnTo>
                    <a:pt x="208993" y="292130"/>
                  </a:lnTo>
                  <a:lnTo>
                    <a:pt x="154359" y="248019"/>
                  </a:lnTo>
                  <a:lnTo>
                    <a:pt x="90986" y="192639"/>
                  </a:lnTo>
                  <a:lnTo>
                    <a:pt x="52813" y="165956"/>
                  </a:lnTo>
                  <a:lnTo>
                    <a:pt x="11157" y="115371"/>
                  </a:lnTo>
                  <a:lnTo>
                    <a:pt x="3433" y="94591"/>
                  </a:lnTo>
                  <a:lnTo>
                    <a:pt x="0" y="69758"/>
                  </a:lnTo>
                  <a:lnTo>
                    <a:pt x="7832" y="46242"/>
                  </a:lnTo>
                  <a:lnTo>
                    <a:pt x="23012" y="26433"/>
                  </a:lnTo>
                  <a:lnTo>
                    <a:pt x="51289" y="8703"/>
                  </a:lnTo>
                  <a:lnTo>
                    <a:pt x="71572" y="0"/>
                  </a:lnTo>
                  <a:lnTo>
                    <a:pt x="95405" y="1591"/>
                  </a:lnTo>
                  <a:lnTo>
                    <a:pt x="148832" y="16087"/>
                  </a:lnTo>
                  <a:lnTo>
                    <a:pt x="179296" y="32284"/>
                  </a:lnTo>
                  <a:lnTo>
                    <a:pt x="192415" y="48305"/>
                  </a:lnTo>
                  <a:lnTo>
                    <a:pt x="200975" y="68293"/>
                  </a:lnTo>
                  <a:lnTo>
                    <a:pt x="206470" y="113014"/>
                  </a:lnTo>
                  <a:lnTo>
                    <a:pt x="207823" y="139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3449" y="555180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57251" y="58564"/>
                  </a:lnTo>
                  <a:lnTo>
                    <a:pt x="6282" y="11941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50806" y="544652"/>
              <a:ext cx="210571" cy="178985"/>
            </a:xfrm>
            <a:custGeom>
              <a:avLst/>
              <a:gdLst/>
              <a:ahLst/>
              <a:cxnLst/>
              <a:rect l="0" t="0" r="0" b="0"/>
              <a:pathLst>
                <a:path w="210571" h="178985">
                  <a:moveTo>
                    <a:pt x="0" y="0"/>
                  </a:moveTo>
                  <a:lnTo>
                    <a:pt x="55087" y="55087"/>
                  </a:lnTo>
                  <a:lnTo>
                    <a:pt x="116932" y="109696"/>
                  </a:lnTo>
                  <a:lnTo>
                    <a:pt x="174193" y="152919"/>
                  </a:lnTo>
                  <a:lnTo>
                    <a:pt x="21057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41052" y="365667"/>
              <a:ext cx="30937" cy="494841"/>
            </a:xfrm>
            <a:custGeom>
              <a:avLst/>
              <a:gdLst/>
              <a:ahLst/>
              <a:cxnLst/>
              <a:rect l="0" t="0" r="0" b="0"/>
              <a:pathLst>
                <a:path w="30937" h="494841">
                  <a:moveTo>
                    <a:pt x="9879" y="0"/>
                  </a:moveTo>
                  <a:lnTo>
                    <a:pt x="1545" y="57264"/>
                  </a:lnTo>
                  <a:lnTo>
                    <a:pt x="0" y="112894"/>
                  </a:lnTo>
                  <a:lnTo>
                    <a:pt x="809" y="156630"/>
                  </a:lnTo>
                  <a:lnTo>
                    <a:pt x="6671" y="218375"/>
                  </a:lnTo>
                  <a:lnTo>
                    <a:pt x="10098" y="269685"/>
                  </a:lnTo>
                  <a:lnTo>
                    <a:pt x="16833" y="328301"/>
                  </a:lnTo>
                  <a:lnTo>
                    <a:pt x="20518" y="386613"/>
                  </a:lnTo>
                  <a:lnTo>
                    <a:pt x="28531" y="445776"/>
                  </a:lnTo>
                  <a:lnTo>
                    <a:pt x="30936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93056" y="376196"/>
              <a:ext cx="289461" cy="286280"/>
            </a:xfrm>
            <a:custGeom>
              <a:avLst/>
              <a:gdLst/>
              <a:ahLst/>
              <a:cxnLst/>
              <a:rect l="0" t="0" r="0" b="0"/>
              <a:pathLst>
                <a:path w="289461" h="286280">
                  <a:moveTo>
                    <a:pt x="289460" y="200041"/>
                  </a:moveTo>
                  <a:lnTo>
                    <a:pt x="235316" y="203161"/>
                  </a:lnTo>
                  <a:lnTo>
                    <a:pt x="173666" y="219169"/>
                  </a:lnTo>
                  <a:lnTo>
                    <a:pt x="112096" y="244255"/>
                  </a:lnTo>
                  <a:lnTo>
                    <a:pt x="58047" y="266146"/>
                  </a:lnTo>
                  <a:lnTo>
                    <a:pt x="15762" y="286279"/>
                  </a:lnTo>
                  <a:lnTo>
                    <a:pt x="8729" y="283269"/>
                  </a:lnTo>
                  <a:lnTo>
                    <a:pt x="4041" y="275414"/>
                  </a:lnTo>
                  <a:lnTo>
                    <a:pt x="0" y="252258"/>
                  </a:lnTo>
                  <a:lnTo>
                    <a:pt x="5473" y="214083"/>
                  </a:lnTo>
                  <a:lnTo>
                    <a:pt x="28639" y="152801"/>
                  </a:lnTo>
                  <a:lnTo>
                    <a:pt x="51980" y="97946"/>
                  </a:lnTo>
                  <a:lnTo>
                    <a:pt x="76002" y="42051"/>
                  </a:lnTo>
                  <a:lnTo>
                    <a:pt x="894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H="1">
            <a:off x="115813" y="1189720"/>
            <a:ext cx="973885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590425" y="1219200"/>
            <a:ext cx="0" cy="51610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Group 39"/>
          <p:cNvGrpSpPr/>
          <p:nvPr/>
        </p:nvGrpSpPr>
        <p:grpSpPr>
          <a:xfrm>
            <a:off x="979150" y="1365548"/>
            <a:ext cx="1627157" cy="708567"/>
            <a:chOff x="979150" y="1365548"/>
            <a:chExt cx="1627157" cy="708567"/>
          </a:xfrm>
        </p:grpSpPr>
        <p:sp>
          <p:nvSpPr>
            <p:cNvPr id="29" name="Freeform 28"/>
            <p:cNvSpPr/>
            <p:nvPr/>
          </p:nvSpPr>
          <p:spPr>
            <a:xfrm>
              <a:off x="1097158" y="1431875"/>
              <a:ext cx="8335" cy="379027"/>
            </a:xfrm>
            <a:custGeom>
              <a:avLst/>
              <a:gdLst/>
              <a:ahLst/>
              <a:cxnLst/>
              <a:rect l="0" t="0" r="0" b="0"/>
              <a:pathLst>
                <a:path w="8335" h="379027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6"/>
                  </a:lnTo>
                  <a:lnTo>
                    <a:pt x="8070" y="186072"/>
                  </a:lnTo>
                  <a:lnTo>
                    <a:pt x="8282" y="242169"/>
                  </a:lnTo>
                  <a:lnTo>
                    <a:pt x="8324" y="303900"/>
                  </a:lnTo>
                  <a:lnTo>
                    <a:pt x="8332" y="365898"/>
                  </a:lnTo>
                  <a:lnTo>
                    <a:pt x="833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79150" y="1374916"/>
              <a:ext cx="357970" cy="383344"/>
            </a:xfrm>
            <a:custGeom>
              <a:avLst/>
              <a:gdLst/>
              <a:ahLst/>
              <a:cxnLst/>
              <a:rect l="0" t="0" r="0" b="0"/>
              <a:pathLst>
                <a:path w="357970" h="383344">
                  <a:moveTo>
                    <a:pt x="0" y="109602"/>
                  </a:moveTo>
                  <a:lnTo>
                    <a:pt x="20243" y="65639"/>
                  </a:lnTo>
                  <a:lnTo>
                    <a:pt x="47326" y="33414"/>
                  </a:lnTo>
                  <a:lnTo>
                    <a:pt x="65487" y="18809"/>
                  </a:lnTo>
                  <a:lnTo>
                    <a:pt x="91496" y="10758"/>
                  </a:lnTo>
                  <a:lnTo>
                    <a:pt x="144675" y="0"/>
                  </a:lnTo>
                  <a:lnTo>
                    <a:pt x="178177" y="1218"/>
                  </a:lnTo>
                  <a:lnTo>
                    <a:pt x="210331" y="8988"/>
                  </a:lnTo>
                  <a:lnTo>
                    <a:pt x="236495" y="24288"/>
                  </a:lnTo>
                  <a:lnTo>
                    <a:pt x="248608" y="40099"/>
                  </a:lnTo>
                  <a:lnTo>
                    <a:pt x="265917" y="78845"/>
                  </a:lnTo>
                  <a:lnTo>
                    <a:pt x="267144" y="102561"/>
                  </a:lnTo>
                  <a:lnTo>
                    <a:pt x="258400" y="150325"/>
                  </a:lnTo>
                  <a:lnTo>
                    <a:pt x="243199" y="177300"/>
                  </a:lnTo>
                  <a:lnTo>
                    <a:pt x="207126" y="214559"/>
                  </a:lnTo>
                  <a:lnTo>
                    <a:pt x="197745" y="221687"/>
                  </a:lnTo>
                  <a:lnTo>
                    <a:pt x="193831" y="229949"/>
                  </a:lnTo>
                  <a:lnTo>
                    <a:pt x="193561" y="238966"/>
                  </a:lnTo>
                  <a:lnTo>
                    <a:pt x="199501" y="257174"/>
                  </a:lnTo>
                  <a:lnTo>
                    <a:pt x="235705" y="302331"/>
                  </a:lnTo>
                  <a:lnTo>
                    <a:pt x="291310" y="358765"/>
                  </a:lnTo>
                  <a:lnTo>
                    <a:pt x="317941" y="374240"/>
                  </a:lnTo>
                  <a:lnTo>
                    <a:pt x="357969" y="383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44541" y="1600331"/>
              <a:ext cx="125131" cy="165551"/>
            </a:xfrm>
            <a:custGeom>
              <a:avLst/>
              <a:gdLst/>
              <a:ahLst/>
              <a:cxnLst/>
              <a:rect l="0" t="0" r="0" b="0"/>
              <a:pathLst>
                <a:path w="125131" h="165551">
                  <a:moveTo>
                    <a:pt x="97863" y="0"/>
                  </a:moveTo>
                  <a:lnTo>
                    <a:pt x="55171" y="3120"/>
                  </a:lnTo>
                  <a:lnTo>
                    <a:pt x="44835" y="5589"/>
                  </a:lnTo>
                  <a:lnTo>
                    <a:pt x="27112" y="17692"/>
                  </a:lnTo>
                  <a:lnTo>
                    <a:pt x="12606" y="35939"/>
                  </a:lnTo>
                  <a:lnTo>
                    <a:pt x="2259" y="59647"/>
                  </a:lnTo>
                  <a:lnTo>
                    <a:pt x="0" y="85781"/>
                  </a:lnTo>
                  <a:lnTo>
                    <a:pt x="4065" y="111824"/>
                  </a:lnTo>
                  <a:lnTo>
                    <a:pt x="13671" y="135098"/>
                  </a:lnTo>
                  <a:lnTo>
                    <a:pt x="37822" y="162342"/>
                  </a:lnTo>
                  <a:lnTo>
                    <a:pt x="47307" y="165550"/>
                  </a:lnTo>
                  <a:lnTo>
                    <a:pt x="67205" y="162875"/>
                  </a:lnTo>
                  <a:lnTo>
                    <a:pt x="92548" y="148215"/>
                  </a:lnTo>
                  <a:lnTo>
                    <a:pt x="114875" y="123464"/>
                  </a:lnTo>
                  <a:lnTo>
                    <a:pt x="122971" y="100887"/>
                  </a:lnTo>
                  <a:lnTo>
                    <a:pt x="125130" y="88315"/>
                  </a:lnTo>
                  <a:lnTo>
                    <a:pt x="121290" y="64988"/>
                  </a:lnTo>
                  <a:lnTo>
                    <a:pt x="9786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16537" y="1589803"/>
              <a:ext cx="129037" cy="163529"/>
            </a:xfrm>
            <a:custGeom>
              <a:avLst/>
              <a:gdLst/>
              <a:ahLst/>
              <a:cxnLst/>
              <a:rect l="0" t="0" r="0" b="0"/>
              <a:pathLst>
                <a:path w="129037" h="163529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998" y="113211"/>
                  </a:lnTo>
                  <a:lnTo>
                    <a:pt x="22529" y="143508"/>
                  </a:lnTo>
                  <a:lnTo>
                    <a:pt x="28913" y="151824"/>
                  </a:lnTo>
                  <a:lnTo>
                    <a:pt x="48484" y="161064"/>
                  </a:lnTo>
                  <a:lnTo>
                    <a:pt x="60254" y="163528"/>
                  </a:lnTo>
                  <a:lnTo>
                    <a:pt x="70440" y="162831"/>
                  </a:lnTo>
                  <a:lnTo>
                    <a:pt x="87998" y="155817"/>
                  </a:lnTo>
                  <a:lnTo>
                    <a:pt x="103600" y="138662"/>
                  </a:lnTo>
                  <a:lnTo>
                    <a:pt x="122418" y="102696"/>
                  </a:lnTo>
                  <a:lnTo>
                    <a:pt x="129036" y="76058"/>
                  </a:lnTo>
                  <a:lnTo>
                    <a:pt x="126873" y="27069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84559" y="1600343"/>
              <a:ext cx="192614" cy="150116"/>
            </a:xfrm>
            <a:custGeom>
              <a:avLst/>
              <a:gdLst/>
              <a:ahLst/>
              <a:cxnLst/>
              <a:rect l="0" t="0" r="0" b="0"/>
              <a:pathLst>
                <a:path w="192614" h="150116">
                  <a:moveTo>
                    <a:pt x="0" y="42102"/>
                  </a:moveTo>
                  <a:lnTo>
                    <a:pt x="15641" y="60083"/>
                  </a:lnTo>
                  <a:lnTo>
                    <a:pt x="23719" y="77000"/>
                  </a:lnTo>
                  <a:lnTo>
                    <a:pt x="33669" y="135100"/>
                  </a:lnTo>
                  <a:lnTo>
                    <a:pt x="37191" y="150115"/>
                  </a:lnTo>
                  <a:lnTo>
                    <a:pt x="36492" y="149206"/>
                  </a:lnTo>
                  <a:lnTo>
                    <a:pt x="34857" y="145090"/>
                  </a:lnTo>
                  <a:lnTo>
                    <a:pt x="32016" y="83798"/>
                  </a:lnTo>
                  <a:lnTo>
                    <a:pt x="34117" y="57124"/>
                  </a:lnTo>
                  <a:lnTo>
                    <a:pt x="48453" y="23546"/>
                  </a:lnTo>
                  <a:lnTo>
                    <a:pt x="60919" y="6169"/>
                  </a:lnTo>
                  <a:lnTo>
                    <a:pt x="68689" y="1769"/>
                  </a:lnTo>
                  <a:lnTo>
                    <a:pt x="86680" y="0"/>
                  </a:lnTo>
                  <a:lnTo>
                    <a:pt x="116540" y="5581"/>
                  </a:lnTo>
                  <a:lnTo>
                    <a:pt x="147614" y="20233"/>
                  </a:lnTo>
                  <a:lnTo>
                    <a:pt x="173459" y="44981"/>
                  </a:lnTo>
                  <a:lnTo>
                    <a:pt x="190346" y="80130"/>
                  </a:lnTo>
                  <a:lnTo>
                    <a:pt x="192613" y="103457"/>
                  </a:lnTo>
                  <a:lnTo>
                    <a:pt x="189513" y="136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39188" y="1365548"/>
              <a:ext cx="166512" cy="414140"/>
            </a:xfrm>
            <a:custGeom>
              <a:avLst/>
              <a:gdLst/>
              <a:ahLst/>
              <a:cxnLst/>
              <a:rect l="0" t="0" r="0" b="0"/>
              <a:pathLst>
                <a:path w="166512" h="414140">
                  <a:moveTo>
                    <a:pt x="82283" y="319011"/>
                  </a:moveTo>
                  <a:lnTo>
                    <a:pt x="90616" y="281533"/>
                  </a:lnTo>
                  <a:lnTo>
                    <a:pt x="91348" y="269459"/>
                  </a:lnTo>
                  <a:lnTo>
                    <a:pt x="85922" y="249805"/>
                  </a:lnTo>
                  <a:lnTo>
                    <a:pt x="81200" y="241288"/>
                  </a:lnTo>
                  <a:lnTo>
                    <a:pt x="73372" y="236780"/>
                  </a:lnTo>
                  <a:lnTo>
                    <a:pt x="52196" y="234891"/>
                  </a:lnTo>
                  <a:lnTo>
                    <a:pt x="42338" y="238364"/>
                  </a:lnTo>
                  <a:lnTo>
                    <a:pt x="25145" y="251583"/>
                  </a:lnTo>
                  <a:lnTo>
                    <a:pt x="7902" y="278755"/>
                  </a:lnTo>
                  <a:lnTo>
                    <a:pt x="0" y="327784"/>
                  </a:lnTo>
                  <a:lnTo>
                    <a:pt x="1559" y="379409"/>
                  </a:lnTo>
                  <a:lnTo>
                    <a:pt x="3900" y="390862"/>
                  </a:lnTo>
                  <a:lnTo>
                    <a:pt x="8971" y="399667"/>
                  </a:lnTo>
                  <a:lnTo>
                    <a:pt x="23964" y="412570"/>
                  </a:lnTo>
                  <a:lnTo>
                    <a:pt x="32875" y="414139"/>
                  </a:lnTo>
                  <a:lnTo>
                    <a:pt x="52135" y="409643"/>
                  </a:lnTo>
                  <a:lnTo>
                    <a:pt x="77120" y="393958"/>
                  </a:lnTo>
                  <a:lnTo>
                    <a:pt x="88957" y="378057"/>
                  </a:lnTo>
                  <a:lnTo>
                    <a:pt x="109852" y="326657"/>
                  </a:lnTo>
                  <a:lnTo>
                    <a:pt x="124297" y="264413"/>
                  </a:lnTo>
                  <a:lnTo>
                    <a:pt x="132826" y="201382"/>
                  </a:lnTo>
                  <a:lnTo>
                    <a:pt x="134304" y="152487"/>
                  </a:lnTo>
                  <a:lnTo>
                    <a:pt x="126397" y="99204"/>
                  </a:lnTo>
                  <a:lnTo>
                    <a:pt x="110160" y="36529"/>
                  </a:lnTo>
                  <a:lnTo>
                    <a:pt x="99772" y="3686"/>
                  </a:lnTo>
                  <a:lnTo>
                    <a:pt x="96282" y="0"/>
                  </a:lnTo>
                  <a:lnTo>
                    <a:pt x="92785" y="1052"/>
                  </a:lnTo>
                  <a:lnTo>
                    <a:pt x="89285" y="5263"/>
                  </a:lnTo>
                  <a:lnTo>
                    <a:pt x="83666" y="60114"/>
                  </a:lnTo>
                  <a:lnTo>
                    <a:pt x="82556" y="121555"/>
                  </a:lnTo>
                  <a:lnTo>
                    <a:pt x="87926" y="184081"/>
                  </a:lnTo>
                  <a:lnTo>
                    <a:pt x="93016" y="247558"/>
                  </a:lnTo>
                  <a:lnTo>
                    <a:pt x="107339" y="307392"/>
                  </a:lnTo>
                  <a:lnTo>
                    <a:pt x="123112" y="334156"/>
                  </a:lnTo>
                  <a:lnTo>
                    <a:pt x="130560" y="339636"/>
                  </a:lnTo>
                  <a:lnTo>
                    <a:pt x="166511" y="350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68870" y="164244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5414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79399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42570" y="1590438"/>
              <a:ext cx="189513" cy="178350"/>
            </a:xfrm>
            <a:custGeom>
              <a:avLst/>
              <a:gdLst/>
              <a:ahLst/>
              <a:cxnLst/>
              <a:rect l="0" t="0" r="0" b="0"/>
              <a:pathLst>
                <a:path w="189513" h="178350">
                  <a:moveTo>
                    <a:pt x="0" y="30950"/>
                  </a:moveTo>
                  <a:lnTo>
                    <a:pt x="17958" y="92061"/>
                  </a:lnTo>
                  <a:lnTo>
                    <a:pt x="36300" y="150092"/>
                  </a:lnTo>
                  <a:lnTo>
                    <a:pt x="34461" y="144733"/>
                  </a:lnTo>
                  <a:lnTo>
                    <a:pt x="33323" y="97056"/>
                  </a:lnTo>
                  <a:lnTo>
                    <a:pt x="43150" y="41365"/>
                  </a:lnTo>
                  <a:lnTo>
                    <a:pt x="46314" y="27365"/>
                  </a:lnTo>
                  <a:lnTo>
                    <a:pt x="51933" y="16862"/>
                  </a:lnTo>
                  <a:lnTo>
                    <a:pt x="67535" y="2072"/>
                  </a:lnTo>
                  <a:lnTo>
                    <a:pt x="77778" y="0"/>
                  </a:lnTo>
                  <a:lnTo>
                    <a:pt x="101638" y="3936"/>
                  </a:lnTo>
                  <a:lnTo>
                    <a:pt x="130201" y="19307"/>
                  </a:lnTo>
                  <a:lnTo>
                    <a:pt x="153481" y="44268"/>
                  </a:lnTo>
                  <a:lnTo>
                    <a:pt x="173903" y="85313"/>
                  </a:lnTo>
                  <a:lnTo>
                    <a:pt x="186082" y="137268"/>
                  </a:lnTo>
                  <a:lnTo>
                    <a:pt x="189512" y="178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32082" y="1608455"/>
              <a:ext cx="174225" cy="465660"/>
            </a:xfrm>
            <a:custGeom>
              <a:avLst/>
              <a:gdLst/>
              <a:ahLst/>
              <a:cxnLst/>
              <a:rect l="0" t="0" r="0" b="0"/>
              <a:pathLst>
                <a:path w="174225" h="465660">
                  <a:moveTo>
                    <a:pt x="136871" y="139275"/>
                  </a:moveTo>
                  <a:lnTo>
                    <a:pt x="152512" y="112889"/>
                  </a:lnTo>
                  <a:lnTo>
                    <a:pt x="160590" y="89723"/>
                  </a:lnTo>
                  <a:lnTo>
                    <a:pt x="161841" y="66949"/>
                  </a:lnTo>
                  <a:lnTo>
                    <a:pt x="157327" y="45129"/>
                  </a:lnTo>
                  <a:lnTo>
                    <a:pt x="147522" y="23733"/>
                  </a:lnTo>
                  <a:lnTo>
                    <a:pt x="132246" y="8764"/>
                  </a:lnTo>
                  <a:lnTo>
                    <a:pt x="123259" y="3135"/>
                  </a:lnTo>
                  <a:lnTo>
                    <a:pt x="103915" y="0"/>
                  </a:lnTo>
                  <a:lnTo>
                    <a:pt x="93843" y="801"/>
                  </a:lnTo>
                  <a:lnTo>
                    <a:pt x="76413" y="7931"/>
                  </a:lnTo>
                  <a:lnTo>
                    <a:pt x="68490" y="13108"/>
                  </a:lnTo>
                  <a:lnTo>
                    <a:pt x="56566" y="28219"/>
                  </a:lnTo>
                  <a:lnTo>
                    <a:pt x="39380" y="66516"/>
                  </a:lnTo>
                  <a:lnTo>
                    <a:pt x="33895" y="103029"/>
                  </a:lnTo>
                  <a:lnTo>
                    <a:pt x="37859" y="137894"/>
                  </a:lnTo>
                  <a:lnTo>
                    <a:pt x="52032" y="170451"/>
                  </a:lnTo>
                  <a:lnTo>
                    <a:pt x="71049" y="196736"/>
                  </a:lnTo>
                  <a:lnTo>
                    <a:pt x="78952" y="200979"/>
                  </a:lnTo>
                  <a:lnTo>
                    <a:pt x="97091" y="202574"/>
                  </a:lnTo>
                  <a:lnTo>
                    <a:pt x="105672" y="199022"/>
                  </a:lnTo>
                  <a:lnTo>
                    <a:pt x="121445" y="185716"/>
                  </a:lnTo>
                  <a:lnTo>
                    <a:pt x="137889" y="158495"/>
                  </a:lnTo>
                  <a:lnTo>
                    <a:pt x="144582" y="122613"/>
                  </a:lnTo>
                  <a:lnTo>
                    <a:pt x="146691" y="118808"/>
                  </a:lnTo>
                  <a:lnTo>
                    <a:pt x="149267" y="120951"/>
                  </a:lnTo>
                  <a:lnTo>
                    <a:pt x="152154" y="127059"/>
                  </a:lnTo>
                  <a:lnTo>
                    <a:pt x="157168" y="183478"/>
                  </a:lnTo>
                  <a:lnTo>
                    <a:pt x="163367" y="237954"/>
                  </a:lnTo>
                  <a:lnTo>
                    <a:pt x="168621" y="292605"/>
                  </a:lnTo>
                  <a:lnTo>
                    <a:pt x="174224" y="328596"/>
                  </a:lnTo>
                  <a:lnTo>
                    <a:pt x="163858" y="390316"/>
                  </a:lnTo>
                  <a:lnTo>
                    <a:pt x="148506" y="417469"/>
                  </a:lnTo>
                  <a:lnTo>
                    <a:pt x="129564" y="429813"/>
                  </a:lnTo>
                  <a:lnTo>
                    <a:pt x="105547" y="438029"/>
                  </a:lnTo>
                  <a:lnTo>
                    <a:pt x="43767" y="449325"/>
                  </a:lnTo>
                  <a:lnTo>
                    <a:pt x="0" y="465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94963" y="1861386"/>
              <a:ext cx="1379235" cy="110800"/>
            </a:xfrm>
            <a:custGeom>
              <a:avLst/>
              <a:gdLst/>
              <a:ahLst/>
              <a:cxnLst/>
              <a:rect l="0" t="0" r="0" b="0"/>
              <a:pathLst>
                <a:path w="1379235" h="110800">
                  <a:moveTo>
                    <a:pt x="1379234" y="33743"/>
                  </a:moveTo>
                  <a:lnTo>
                    <a:pt x="1369658" y="57790"/>
                  </a:lnTo>
                  <a:lnTo>
                    <a:pt x="1339830" y="93336"/>
                  </a:lnTo>
                  <a:lnTo>
                    <a:pt x="1313746" y="108852"/>
                  </a:lnTo>
                  <a:lnTo>
                    <a:pt x="1293976" y="110799"/>
                  </a:lnTo>
                  <a:lnTo>
                    <a:pt x="1283791" y="109680"/>
                  </a:lnTo>
                  <a:lnTo>
                    <a:pt x="1266234" y="99078"/>
                  </a:lnTo>
                  <a:lnTo>
                    <a:pt x="1206208" y="42016"/>
                  </a:lnTo>
                  <a:lnTo>
                    <a:pt x="1187690" y="32351"/>
                  </a:lnTo>
                  <a:lnTo>
                    <a:pt x="1167761" y="30395"/>
                  </a:lnTo>
                  <a:lnTo>
                    <a:pt x="1148375" y="34595"/>
                  </a:lnTo>
                  <a:lnTo>
                    <a:pt x="1116866" y="56355"/>
                  </a:lnTo>
                  <a:lnTo>
                    <a:pt x="1101189" y="68359"/>
                  </a:lnTo>
                  <a:lnTo>
                    <a:pt x="1082523" y="77594"/>
                  </a:lnTo>
                  <a:lnTo>
                    <a:pt x="1073802" y="78185"/>
                  </a:lnTo>
                  <a:lnTo>
                    <a:pt x="1057873" y="72602"/>
                  </a:lnTo>
                  <a:lnTo>
                    <a:pt x="1000267" y="22951"/>
                  </a:lnTo>
                  <a:lnTo>
                    <a:pt x="985026" y="10229"/>
                  </a:lnTo>
                  <a:lnTo>
                    <a:pt x="966554" y="676"/>
                  </a:lnTo>
                  <a:lnTo>
                    <a:pt x="956715" y="0"/>
                  </a:lnTo>
                  <a:lnTo>
                    <a:pt x="936424" y="5488"/>
                  </a:lnTo>
                  <a:lnTo>
                    <a:pt x="882877" y="41363"/>
                  </a:lnTo>
                  <a:lnTo>
                    <a:pt x="852359" y="56408"/>
                  </a:lnTo>
                  <a:lnTo>
                    <a:pt x="828432" y="58244"/>
                  </a:lnTo>
                  <a:lnTo>
                    <a:pt x="804540" y="53991"/>
                  </a:lnTo>
                  <a:lnTo>
                    <a:pt x="746829" y="20188"/>
                  </a:lnTo>
                  <a:lnTo>
                    <a:pt x="726158" y="10951"/>
                  </a:lnTo>
                  <a:lnTo>
                    <a:pt x="716902" y="10360"/>
                  </a:lnTo>
                  <a:lnTo>
                    <a:pt x="700379" y="15941"/>
                  </a:lnTo>
                  <a:lnTo>
                    <a:pt x="641797" y="51885"/>
                  </a:lnTo>
                  <a:lnTo>
                    <a:pt x="598868" y="77144"/>
                  </a:lnTo>
                  <a:lnTo>
                    <a:pt x="573440" y="82278"/>
                  </a:lnTo>
                  <a:lnTo>
                    <a:pt x="538406" y="79579"/>
                  </a:lnTo>
                  <a:lnTo>
                    <a:pt x="484502" y="56561"/>
                  </a:lnTo>
                  <a:lnTo>
                    <a:pt x="460999" y="49734"/>
                  </a:lnTo>
                  <a:lnTo>
                    <a:pt x="431057" y="46699"/>
                  </a:lnTo>
                  <a:lnTo>
                    <a:pt x="404491" y="51590"/>
                  </a:lnTo>
                  <a:lnTo>
                    <a:pt x="348021" y="79161"/>
                  </a:lnTo>
                  <a:lnTo>
                    <a:pt x="326642" y="88244"/>
                  </a:lnTo>
                  <a:lnTo>
                    <a:pt x="302322" y="89941"/>
                  </a:lnTo>
                  <a:lnTo>
                    <a:pt x="248581" y="81499"/>
                  </a:lnTo>
                  <a:lnTo>
                    <a:pt x="190359" y="56814"/>
                  </a:lnTo>
                  <a:lnTo>
                    <a:pt x="179549" y="52633"/>
                  </a:lnTo>
                  <a:lnTo>
                    <a:pt x="155059" y="51107"/>
                  </a:lnTo>
                  <a:lnTo>
                    <a:pt x="106798" y="59660"/>
                  </a:lnTo>
                  <a:lnTo>
                    <a:pt x="55065" y="78680"/>
                  </a:lnTo>
                  <a:lnTo>
                    <a:pt x="0" y="86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50756" y="1241870"/>
            <a:ext cx="3658179" cy="740681"/>
            <a:chOff x="5150756" y="1241870"/>
            <a:chExt cx="3658179" cy="740681"/>
          </a:xfrm>
        </p:grpSpPr>
        <p:sp>
          <p:nvSpPr>
            <p:cNvPr id="41" name="Freeform 40"/>
            <p:cNvSpPr/>
            <p:nvPr/>
          </p:nvSpPr>
          <p:spPr>
            <a:xfrm>
              <a:off x="5150756" y="1241870"/>
              <a:ext cx="249706" cy="424761"/>
            </a:xfrm>
            <a:custGeom>
              <a:avLst/>
              <a:gdLst/>
              <a:ahLst/>
              <a:cxnLst/>
              <a:rect l="0" t="0" r="0" b="0"/>
              <a:pathLst>
                <a:path w="249706" h="424761">
                  <a:moveTo>
                    <a:pt x="218119" y="69520"/>
                  </a:moveTo>
                  <a:lnTo>
                    <a:pt x="188811" y="31146"/>
                  </a:lnTo>
                  <a:lnTo>
                    <a:pt x="163032" y="9927"/>
                  </a:lnTo>
                  <a:lnTo>
                    <a:pt x="140214" y="2090"/>
                  </a:lnTo>
                  <a:lnTo>
                    <a:pt x="127578" y="0"/>
                  </a:lnTo>
                  <a:lnTo>
                    <a:pt x="104179" y="3917"/>
                  </a:lnTo>
                  <a:lnTo>
                    <a:pt x="74395" y="19276"/>
                  </a:lnTo>
                  <a:lnTo>
                    <a:pt x="36109" y="53458"/>
                  </a:lnTo>
                  <a:lnTo>
                    <a:pt x="15882" y="82698"/>
                  </a:lnTo>
                  <a:lnTo>
                    <a:pt x="3129" y="120478"/>
                  </a:lnTo>
                  <a:lnTo>
                    <a:pt x="0" y="162477"/>
                  </a:lnTo>
                  <a:lnTo>
                    <a:pt x="5712" y="225359"/>
                  </a:lnTo>
                  <a:lnTo>
                    <a:pt x="12776" y="283187"/>
                  </a:lnTo>
                  <a:lnTo>
                    <a:pt x="33841" y="337330"/>
                  </a:lnTo>
                  <a:lnTo>
                    <a:pt x="67438" y="380622"/>
                  </a:lnTo>
                  <a:lnTo>
                    <a:pt x="93925" y="402554"/>
                  </a:lnTo>
                  <a:lnTo>
                    <a:pt x="129588" y="418281"/>
                  </a:lnTo>
                  <a:lnTo>
                    <a:pt x="175380" y="424760"/>
                  </a:lnTo>
                  <a:lnTo>
                    <a:pt x="199514" y="420037"/>
                  </a:lnTo>
                  <a:lnTo>
                    <a:pt x="226255" y="404224"/>
                  </a:lnTo>
                  <a:lnTo>
                    <a:pt x="249705" y="385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35025" y="1489551"/>
              <a:ext cx="151848" cy="202843"/>
            </a:xfrm>
            <a:custGeom>
              <a:avLst/>
              <a:gdLst/>
              <a:ahLst/>
              <a:cxnLst/>
              <a:rect l="0" t="0" r="0" b="0"/>
              <a:pathLst>
                <a:path w="151848" h="202843">
                  <a:moveTo>
                    <a:pt x="91778" y="21880"/>
                  </a:moveTo>
                  <a:lnTo>
                    <a:pt x="86189" y="5113"/>
                  </a:lnTo>
                  <a:lnTo>
                    <a:pt x="81033" y="1343"/>
                  </a:lnTo>
                  <a:lnTo>
                    <a:pt x="74086" y="0"/>
                  </a:lnTo>
                  <a:lnTo>
                    <a:pt x="65945" y="274"/>
                  </a:lnTo>
                  <a:lnTo>
                    <a:pt x="50661" y="6818"/>
                  </a:lnTo>
                  <a:lnTo>
                    <a:pt x="36069" y="18695"/>
                  </a:lnTo>
                  <a:lnTo>
                    <a:pt x="15870" y="45113"/>
                  </a:lnTo>
                  <a:lnTo>
                    <a:pt x="3126" y="76337"/>
                  </a:lnTo>
                  <a:lnTo>
                    <a:pt x="0" y="113535"/>
                  </a:lnTo>
                  <a:lnTo>
                    <a:pt x="3415" y="136315"/>
                  </a:lnTo>
                  <a:lnTo>
                    <a:pt x="11951" y="155018"/>
                  </a:lnTo>
                  <a:lnTo>
                    <a:pt x="36495" y="186089"/>
                  </a:lnTo>
                  <a:lnTo>
                    <a:pt x="68119" y="202076"/>
                  </a:lnTo>
                  <a:lnTo>
                    <a:pt x="79515" y="202842"/>
                  </a:lnTo>
                  <a:lnTo>
                    <a:pt x="101535" y="197454"/>
                  </a:lnTo>
                  <a:lnTo>
                    <a:pt x="128074" y="181267"/>
                  </a:lnTo>
                  <a:lnTo>
                    <a:pt x="140275" y="165248"/>
                  </a:lnTo>
                  <a:lnTo>
                    <a:pt x="148427" y="145261"/>
                  </a:lnTo>
                  <a:lnTo>
                    <a:pt x="151847" y="108870"/>
                  </a:lnTo>
                  <a:lnTo>
                    <a:pt x="148501" y="86279"/>
                  </a:lnTo>
                  <a:lnTo>
                    <a:pt x="143631" y="77681"/>
                  </a:lnTo>
                  <a:lnTo>
                    <a:pt x="102306" y="42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32088" y="1483647"/>
              <a:ext cx="252685" cy="196241"/>
            </a:xfrm>
            <a:custGeom>
              <a:avLst/>
              <a:gdLst/>
              <a:ahLst/>
              <a:cxnLst/>
              <a:rect l="0" t="0" r="0" b="0"/>
              <a:pathLst>
                <a:path w="252685" h="196241">
                  <a:moveTo>
                    <a:pt x="0" y="69898"/>
                  </a:moveTo>
                  <a:lnTo>
                    <a:pt x="17958" y="124943"/>
                  </a:lnTo>
                  <a:lnTo>
                    <a:pt x="28547" y="176351"/>
                  </a:lnTo>
                  <a:lnTo>
                    <a:pt x="29065" y="195589"/>
                  </a:lnTo>
                  <a:lnTo>
                    <a:pt x="27565" y="195806"/>
                  </a:lnTo>
                  <a:lnTo>
                    <a:pt x="25396" y="192441"/>
                  </a:lnTo>
                  <a:lnTo>
                    <a:pt x="18509" y="129334"/>
                  </a:lnTo>
                  <a:lnTo>
                    <a:pt x="16012" y="85559"/>
                  </a:lnTo>
                  <a:lnTo>
                    <a:pt x="25649" y="33737"/>
                  </a:lnTo>
                  <a:lnTo>
                    <a:pt x="31138" y="23564"/>
                  </a:lnTo>
                  <a:lnTo>
                    <a:pt x="46594" y="9141"/>
                  </a:lnTo>
                  <a:lnTo>
                    <a:pt x="54459" y="7167"/>
                  </a:lnTo>
                  <a:lnTo>
                    <a:pt x="62043" y="8190"/>
                  </a:lnTo>
                  <a:lnTo>
                    <a:pt x="77877" y="16736"/>
                  </a:lnTo>
                  <a:lnTo>
                    <a:pt x="104183" y="41278"/>
                  </a:lnTo>
                  <a:lnTo>
                    <a:pt x="130308" y="94725"/>
                  </a:lnTo>
                  <a:lnTo>
                    <a:pt x="128014" y="49692"/>
                  </a:lnTo>
                  <a:lnTo>
                    <a:pt x="132154" y="28162"/>
                  </a:lnTo>
                  <a:lnTo>
                    <a:pt x="146651" y="1900"/>
                  </a:lnTo>
                  <a:lnTo>
                    <a:pt x="153920" y="0"/>
                  </a:lnTo>
                  <a:lnTo>
                    <a:pt x="162274" y="2242"/>
                  </a:lnTo>
                  <a:lnTo>
                    <a:pt x="179746" y="14093"/>
                  </a:lnTo>
                  <a:lnTo>
                    <a:pt x="210027" y="53416"/>
                  </a:lnTo>
                  <a:lnTo>
                    <a:pt x="232949" y="105897"/>
                  </a:lnTo>
                  <a:lnTo>
                    <a:pt x="249277" y="169063"/>
                  </a:lnTo>
                  <a:lnTo>
                    <a:pt x="252684" y="196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50410" y="1501516"/>
              <a:ext cx="147617" cy="384199"/>
            </a:xfrm>
            <a:custGeom>
              <a:avLst/>
              <a:gdLst/>
              <a:ahLst/>
              <a:cxnLst/>
              <a:rect l="0" t="0" r="0" b="0"/>
              <a:pathLst>
                <a:path w="147617" h="384199">
                  <a:moveTo>
                    <a:pt x="8061" y="73086"/>
                  </a:moveTo>
                  <a:lnTo>
                    <a:pt x="11181" y="122017"/>
                  </a:lnTo>
                  <a:lnTo>
                    <a:pt x="16395" y="172982"/>
                  </a:lnTo>
                  <a:lnTo>
                    <a:pt x="23745" y="236318"/>
                  </a:lnTo>
                  <a:lnTo>
                    <a:pt x="35293" y="299435"/>
                  </a:lnTo>
                  <a:lnTo>
                    <a:pt x="38357" y="349683"/>
                  </a:lnTo>
                  <a:lnTo>
                    <a:pt x="39265" y="384198"/>
                  </a:lnTo>
                  <a:lnTo>
                    <a:pt x="34007" y="334100"/>
                  </a:lnTo>
                  <a:lnTo>
                    <a:pt x="24978" y="279885"/>
                  </a:lnTo>
                  <a:lnTo>
                    <a:pt x="20483" y="224957"/>
                  </a:lnTo>
                  <a:lnTo>
                    <a:pt x="10558" y="168466"/>
                  </a:lnTo>
                  <a:lnTo>
                    <a:pt x="1912" y="120324"/>
                  </a:lnTo>
                  <a:lnTo>
                    <a:pt x="0" y="70185"/>
                  </a:lnTo>
                  <a:lnTo>
                    <a:pt x="3699" y="39821"/>
                  </a:lnTo>
                  <a:lnTo>
                    <a:pt x="15481" y="16968"/>
                  </a:lnTo>
                  <a:lnTo>
                    <a:pt x="23536" y="7598"/>
                  </a:lnTo>
                  <a:lnTo>
                    <a:pt x="33585" y="2521"/>
                  </a:lnTo>
                  <a:lnTo>
                    <a:pt x="57230" y="0"/>
                  </a:lnTo>
                  <a:lnTo>
                    <a:pt x="80217" y="5898"/>
                  </a:lnTo>
                  <a:lnTo>
                    <a:pt x="109770" y="22373"/>
                  </a:lnTo>
                  <a:lnTo>
                    <a:pt x="124625" y="36509"/>
                  </a:lnTo>
                  <a:lnTo>
                    <a:pt x="139565" y="65368"/>
                  </a:lnTo>
                  <a:lnTo>
                    <a:pt x="147616" y="89933"/>
                  </a:lnTo>
                  <a:lnTo>
                    <a:pt x="145735" y="116449"/>
                  </a:lnTo>
                  <a:lnTo>
                    <a:pt x="141958" y="130070"/>
                  </a:lnTo>
                  <a:lnTo>
                    <a:pt x="125283" y="151445"/>
                  </a:lnTo>
                  <a:lnTo>
                    <a:pt x="102274" y="167574"/>
                  </a:lnTo>
                  <a:lnTo>
                    <a:pt x="50175" y="188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53115" y="1516735"/>
              <a:ext cx="194912" cy="176016"/>
            </a:xfrm>
            <a:custGeom>
              <a:avLst/>
              <a:gdLst/>
              <a:ahLst/>
              <a:cxnLst/>
              <a:rect l="0" t="0" r="0" b="0"/>
              <a:pathLst>
                <a:path w="194912" h="176016">
                  <a:moveTo>
                    <a:pt x="121211" y="110510"/>
                  </a:moveTo>
                  <a:lnTo>
                    <a:pt x="118092" y="56365"/>
                  </a:lnTo>
                  <a:lnTo>
                    <a:pt x="111636" y="31463"/>
                  </a:lnTo>
                  <a:lnTo>
                    <a:pt x="100968" y="12597"/>
                  </a:lnTo>
                  <a:lnTo>
                    <a:pt x="91338" y="6630"/>
                  </a:lnTo>
                  <a:lnTo>
                    <a:pt x="65041" y="0"/>
                  </a:lnTo>
                  <a:lnTo>
                    <a:pt x="53348" y="1742"/>
                  </a:lnTo>
                  <a:lnTo>
                    <a:pt x="34118" y="13035"/>
                  </a:lnTo>
                  <a:lnTo>
                    <a:pt x="10138" y="39125"/>
                  </a:lnTo>
                  <a:lnTo>
                    <a:pt x="1656" y="65135"/>
                  </a:lnTo>
                  <a:lnTo>
                    <a:pt x="0" y="106424"/>
                  </a:lnTo>
                  <a:lnTo>
                    <a:pt x="5338" y="129751"/>
                  </a:lnTo>
                  <a:lnTo>
                    <a:pt x="15510" y="151817"/>
                  </a:lnTo>
                  <a:lnTo>
                    <a:pt x="30949" y="167083"/>
                  </a:lnTo>
                  <a:lnTo>
                    <a:pt x="39979" y="172792"/>
                  </a:lnTo>
                  <a:lnTo>
                    <a:pt x="59372" y="176015"/>
                  </a:lnTo>
                  <a:lnTo>
                    <a:pt x="69456" y="175237"/>
                  </a:lnTo>
                  <a:lnTo>
                    <a:pt x="77349" y="171209"/>
                  </a:lnTo>
                  <a:lnTo>
                    <a:pt x="89239" y="157374"/>
                  </a:lnTo>
                  <a:lnTo>
                    <a:pt x="113850" y="99474"/>
                  </a:lnTo>
                  <a:lnTo>
                    <a:pt x="117473" y="96133"/>
                  </a:lnTo>
                  <a:lnTo>
                    <a:pt x="121059" y="97416"/>
                  </a:lnTo>
                  <a:lnTo>
                    <a:pt x="128163" y="108200"/>
                  </a:lnTo>
                  <a:lnTo>
                    <a:pt x="145769" y="153706"/>
                  </a:lnTo>
                  <a:lnTo>
                    <a:pt x="152791" y="160364"/>
                  </a:lnTo>
                  <a:lnTo>
                    <a:pt x="194911" y="173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69275" y="1311390"/>
              <a:ext cx="31395" cy="379027"/>
            </a:xfrm>
            <a:custGeom>
              <a:avLst/>
              <a:gdLst/>
              <a:ahLst/>
              <a:cxnLst/>
              <a:rect l="0" t="0" r="0" b="0"/>
              <a:pathLst>
                <a:path w="31395" h="379027">
                  <a:moveTo>
                    <a:pt x="10336" y="0"/>
                  </a:moveTo>
                  <a:lnTo>
                    <a:pt x="3101" y="27556"/>
                  </a:lnTo>
                  <a:lnTo>
                    <a:pt x="458" y="90017"/>
                  </a:lnTo>
                  <a:lnTo>
                    <a:pt x="0" y="149114"/>
                  </a:lnTo>
                  <a:lnTo>
                    <a:pt x="2984" y="211078"/>
                  </a:lnTo>
                  <a:lnTo>
                    <a:pt x="8158" y="270772"/>
                  </a:lnTo>
                  <a:lnTo>
                    <a:pt x="15495" y="332166"/>
                  </a:lnTo>
                  <a:lnTo>
                    <a:pt x="3139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74326" y="1448260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97" y="24024"/>
                  </a:lnTo>
                  <a:lnTo>
                    <a:pt x="93589" y="33212"/>
                  </a:lnTo>
                  <a:lnTo>
                    <a:pt x="38374" y="403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84896" y="157460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62093"/>
                  </a:lnTo>
                  <a:lnTo>
                    <a:pt x="9878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95425" y="14587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90181" y="1353504"/>
              <a:ext cx="228307" cy="375786"/>
            </a:xfrm>
            <a:custGeom>
              <a:avLst/>
              <a:gdLst/>
              <a:ahLst/>
              <a:cxnLst/>
              <a:rect l="0" t="0" r="0" b="0"/>
              <a:pathLst>
                <a:path w="228307" h="375786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6788" y="150353"/>
                  </a:lnTo>
                  <a:lnTo>
                    <a:pt x="20961" y="202866"/>
                  </a:lnTo>
                  <a:lnTo>
                    <a:pt x="29087" y="254820"/>
                  </a:lnTo>
                  <a:lnTo>
                    <a:pt x="39194" y="314890"/>
                  </a:lnTo>
                  <a:lnTo>
                    <a:pt x="39646" y="335313"/>
                  </a:lnTo>
                  <a:lnTo>
                    <a:pt x="38130" y="335846"/>
                  </a:lnTo>
                  <a:lnTo>
                    <a:pt x="35948" y="332692"/>
                  </a:lnTo>
                  <a:lnTo>
                    <a:pt x="32160" y="281403"/>
                  </a:lnTo>
                  <a:lnTo>
                    <a:pt x="34181" y="257259"/>
                  </a:lnTo>
                  <a:lnTo>
                    <a:pt x="42877" y="238729"/>
                  </a:lnTo>
                  <a:lnTo>
                    <a:pt x="57662" y="225815"/>
                  </a:lnTo>
                  <a:lnTo>
                    <a:pt x="66517" y="220733"/>
                  </a:lnTo>
                  <a:lnTo>
                    <a:pt x="88835" y="218206"/>
                  </a:lnTo>
                  <a:lnTo>
                    <a:pt x="135701" y="226116"/>
                  </a:lnTo>
                  <a:lnTo>
                    <a:pt x="189359" y="250687"/>
                  </a:lnTo>
                  <a:lnTo>
                    <a:pt x="199939" y="254862"/>
                  </a:lnTo>
                  <a:lnTo>
                    <a:pt x="214814" y="268860"/>
                  </a:lnTo>
                  <a:lnTo>
                    <a:pt x="220418" y="277506"/>
                  </a:lnTo>
                  <a:lnTo>
                    <a:pt x="228306" y="317620"/>
                  </a:lnTo>
                  <a:lnTo>
                    <a:pt x="223912" y="340426"/>
                  </a:lnTo>
                  <a:lnTo>
                    <a:pt x="219465" y="349783"/>
                  </a:lnTo>
                  <a:lnTo>
                    <a:pt x="205165" y="363299"/>
                  </a:lnTo>
                  <a:lnTo>
                    <a:pt x="185941" y="372036"/>
                  </a:lnTo>
                  <a:lnTo>
                    <a:pt x="148810" y="375785"/>
                  </a:lnTo>
                  <a:lnTo>
                    <a:pt x="109343" y="368837"/>
                  </a:lnTo>
                  <a:lnTo>
                    <a:pt x="70212" y="349240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24003" y="1321918"/>
              <a:ext cx="29392" cy="410613"/>
            </a:xfrm>
            <a:custGeom>
              <a:avLst/>
              <a:gdLst/>
              <a:ahLst/>
              <a:cxnLst/>
              <a:rect l="0" t="0" r="0" b="0"/>
              <a:pathLst>
                <a:path w="29392" h="410613">
                  <a:moveTo>
                    <a:pt x="8334" y="0"/>
                  </a:moveTo>
                  <a:lnTo>
                    <a:pt x="0" y="52051"/>
                  </a:lnTo>
                  <a:lnTo>
                    <a:pt x="3829" y="111537"/>
                  </a:lnTo>
                  <a:lnTo>
                    <a:pt x="6999" y="168489"/>
                  </a:lnTo>
                  <a:lnTo>
                    <a:pt x="15305" y="230984"/>
                  </a:lnTo>
                  <a:lnTo>
                    <a:pt x="18977" y="283689"/>
                  </a:lnTo>
                  <a:lnTo>
                    <a:pt x="26987" y="337837"/>
                  </a:lnTo>
                  <a:lnTo>
                    <a:pt x="28679" y="376181"/>
                  </a:lnTo>
                  <a:lnTo>
                    <a:pt x="2939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91004" y="1509500"/>
              <a:ext cx="151904" cy="225930"/>
            </a:xfrm>
            <a:custGeom>
              <a:avLst/>
              <a:gdLst/>
              <a:ahLst/>
              <a:cxnLst/>
              <a:rect l="0" t="0" r="0" b="0"/>
              <a:pathLst>
                <a:path w="151904" h="225930">
                  <a:moveTo>
                    <a:pt x="15032" y="107216"/>
                  </a:moveTo>
                  <a:lnTo>
                    <a:pt x="67737" y="88088"/>
                  </a:lnTo>
                  <a:lnTo>
                    <a:pt x="119061" y="56683"/>
                  </a:lnTo>
                  <a:lnTo>
                    <a:pt x="130677" y="40303"/>
                  </a:lnTo>
                  <a:lnTo>
                    <a:pt x="131903" y="32192"/>
                  </a:lnTo>
                  <a:lnTo>
                    <a:pt x="130381" y="24445"/>
                  </a:lnTo>
                  <a:lnTo>
                    <a:pt x="127026" y="16940"/>
                  </a:lnTo>
                  <a:lnTo>
                    <a:pt x="113941" y="5482"/>
                  </a:lnTo>
                  <a:lnTo>
                    <a:pt x="105537" y="789"/>
                  </a:lnTo>
                  <a:lnTo>
                    <a:pt x="95256" y="0"/>
                  </a:lnTo>
                  <a:lnTo>
                    <a:pt x="71354" y="5362"/>
                  </a:lnTo>
                  <a:lnTo>
                    <a:pt x="42768" y="21535"/>
                  </a:lnTo>
                  <a:lnTo>
                    <a:pt x="30089" y="37550"/>
                  </a:lnTo>
                  <a:lnTo>
                    <a:pt x="4900" y="97042"/>
                  </a:lnTo>
                  <a:lnTo>
                    <a:pt x="0" y="117902"/>
                  </a:lnTo>
                  <a:lnTo>
                    <a:pt x="9268" y="175997"/>
                  </a:lnTo>
                  <a:lnTo>
                    <a:pt x="24502" y="205455"/>
                  </a:lnTo>
                  <a:lnTo>
                    <a:pt x="40298" y="218338"/>
                  </a:lnTo>
                  <a:lnTo>
                    <a:pt x="49424" y="223411"/>
                  </a:lnTo>
                  <a:lnTo>
                    <a:pt x="75161" y="225929"/>
                  </a:lnTo>
                  <a:lnTo>
                    <a:pt x="136077" y="216176"/>
                  </a:lnTo>
                  <a:lnTo>
                    <a:pt x="151903" y="212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95599" y="1353504"/>
              <a:ext cx="288701" cy="423331"/>
            </a:xfrm>
            <a:custGeom>
              <a:avLst/>
              <a:gdLst/>
              <a:ahLst/>
              <a:cxnLst/>
              <a:rect l="0" t="0" r="0" b="0"/>
              <a:pathLst>
                <a:path w="288701" h="423331">
                  <a:moveTo>
                    <a:pt x="10520" y="400083"/>
                  </a:moveTo>
                  <a:lnTo>
                    <a:pt x="4454" y="366461"/>
                  </a:lnTo>
                  <a:lnTo>
                    <a:pt x="5856" y="311640"/>
                  </a:lnTo>
                  <a:lnTo>
                    <a:pt x="1729" y="261963"/>
                  </a:lnTo>
                  <a:lnTo>
                    <a:pt x="506" y="207080"/>
                  </a:lnTo>
                  <a:lnTo>
                    <a:pt x="144" y="149484"/>
                  </a:lnTo>
                  <a:lnTo>
                    <a:pt x="37" y="95374"/>
                  </a:lnTo>
                  <a:lnTo>
                    <a:pt x="5" y="45416"/>
                  </a:lnTo>
                  <a:lnTo>
                    <a:pt x="0" y="30277"/>
                  </a:lnTo>
                  <a:lnTo>
                    <a:pt x="2337" y="22524"/>
                  </a:lnTo>
                  <a:lnTo>
                    <a:pt x="6235" y="19696"/>
                  </a:lnTo>
                  <a:lnTo>
                    <a:pt x="11173" y="20149"/>
                  </a:lnTo>
                  <a:lnTo>
                    <a:pt x="15635" y="25131"/>
                  </a:lnTo>
                  <a:lnTo>
                    <a:pt x="38429" y="86771"/>
                  </a:lnTo>
                  <a:lnTo>
                    <a:pt x="52601" y="143048"/>
                  </a:lnTo>
                  <a:lnTo>
                    <a:pt x="70177" y="199468"/>
                  </a:lnTo>
                  <a:lnTo>
                    <a:pt x="93318" y="252608"/>
                  </a:lnTo>
                  <a:lnTo>
                    <a:pt x="121394" y="308436"/>
                  </a:lnTo>
                  <a:lnTo>
                    <a:pt x="153433" y="362092"/>
                  </a:lnTo>
                  <a:lnTo>
                    <a:pt x="180766" y="398185"/>
                  </a:lnTo>
                  <a:lnTo>
                    <a:pt x="211092" y="419927"/>
                  </a:lnTo>
                  <a:lnTo>
                    <a:pt x="231854" y="423330"/>
                  </a:lnTo>
                  <a:lnTo>
                    <a:pt x="242304" y="422600"/>
                  </a:lnTo>
                  <a:lnTo>
                    <a:pt x="250441" y="418604"/>
                  </a:lnTo>
                  <a:lnTo>
                    <a:pt x="262600" y="404805"/>
                  </a:lnTo>
                  <a:lnTo>
                    <a:pt x="283719" y="342632"/>
                  </a:lnTo>
                  <a:lnTo>
                    <a:pt x="288700" y="312548"/>
                  </a:lnTo>
                  <a:lnTo>
                    <a:pt x="285484" y="252160"/>
                  </a:lnTo>
                  <a:lnTo>
                    <a:pt x="281504" y="189358"/>
                  </a:lnTo>
                  <a:lnTo>
                    <a:pt x="272915" y="129415"/>
                  </a:lnTo>
                  <a:lnTo>
                    <a:pt x="262962" y="74610"/>
                  </a:lnTo>
                  <a:lnTo>
                    <a:pt x="255723" y="30685"/>
                  </a:lnTo>
                  <a:lnTo>
                    <a:pt x="2526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36893" y="1616716"/>
              <a:ext cx="143009" cy="189782"/>
            </a:xfrm>
            <a:custGeom>
              <a:avLst/>
              <a:gdLst/>
              <a:ahLst/>
              <a:cxnLst/>
              <a:rect l="0" t="0" r="0" b="0"/>
              <a:pathLst>
                <a:path w="143009" h="189782">
                  <a:moveTo>
                    <a:pt x="16666" y="0"/>
                  </a:moveTo>
                  <a:lnTo>
                    <a:pt x="5488" y="11179"/>
                  </a:lnTo>
                  <a:lnTo>
                    <a:pt x="0" y="29145"/>
                  </a:lnTo>
                  <a:lnTo>
                    <a:pt x="29" y="68687"/>
                  </a:lnTo>
                  <a:lnTo>
                    <a:pt x="10520" y="128861"/>
                  </a:lnTo>
                  <a:lnTo>
                    <a:pt x="20434" y="166083"/>
                  </a:lnTo>
                  <a:lnTo>
                    <a:pt x="26198" y="175063"/>
                  </a:lnTo>
                  <a:lnTo>
                    <a:pt x="41959" y="188160"/>
                  </a:lnTo>
                  <a:lnTo>
                    <a:pt x="52246" y="189781"/>
                  </a:lnTo>
                  <a:lnTo>
                    <a:pt x="76153" y="185343"/>
                  </a:lnTo>
                  <a:lnTo>
                    <a:pt x="96138" y="169332"/>
                  </a:lnTo>
                  <a:lnTo>
                    <a:pt x="128031" y="120926"/>
                  </a:lnTo>
                  <a:lnTo>
                    <a:pt x="138571" y="80154"/>
                  </a:lnTo>
                  <a:lnTo>
                    <a:pt x="142424" y="19813"/>
                  </a:lnTo>
                  <a:lnTo>
                    <a:pt x="1430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43073" y="1635247"/>
              <a:ext cx="221099" cy="173336"/>
            </a:xfrm>
            <a:custGeom>
              <a:avLst/>
              <a:gdLst/>
              <a:ahLst/>
              <a:cxnLst/>
              <a:rect l="0" t="0" r="0" b="0"/>
              <a:pathLst>
                <a:path w="221099" h="173336">
                  <a:moveTo>
                    <a:pt x="0" y="44640"/>
                  </a:moveTo>
                  <a:lnTo>
                    <a:pt x="8333" y="82118"/>
                  </a:lnTo>
                  <a:lnTo>
                    <a:pt x="10094" y="133541"/>
                  </a:lnTo>
                  <a:lnTo>
                    <a:pt x="16508" y="173335"/>
                  </a:lnTo>
                  <a:lnTo>
                    <a:pt x="15684" y="172551"/>
                  </a:lnTo>
                  <a:lnTo>
                    <a:pt x="13966" y="168518"/>
                  </a:lnTo>
                  <a:lnTo>
                    <a:pt x="10980" y="107371"/>
                  </a:lnTo>
                  <a:lnTo>
                    <a:pt x="16206" y="57161"/>
                  </a:lnTo>
                  <a:lnTo>
                    <a:pt x="25208" y="24173"/>
                  </a:lnTo>
                  <a:lnTo>
                    <a:pt x="30844" y="18128"/>
                  </a:lnTo>
                  <a:lnTo>
                    <a:pt x="38110" y="15267"/>
                  </a:lnTo>
                  <a:lnTo>
                    <a:pt x="46464" y="14529"/>
                  </a:lnTo>
                  <a:lnTo>
                    <a:pt x="53202" y="17547"/>
                  </a:lnTo>
                  <a:lnTo>
                    <a:pt x="63810" y="30259"/>
                  </a:lnTo>
                  <a:lnTo>
                    <a:pt x="88738" y="89484"/>
                  </a:lnTo>
                  <a:lnTo>
                    <a:pt x="87253" y="71315"/>
                  </a:lnTo>
                  <a:lnTo>
                    <a:pt x="99125" y="22936"/>
                  </a:lnTo>
                  <a:lnTo>
                    <a:pt x="104688" y="14963"/>
                  </a:lnTo>
                  <a:lnTo>
                    <a:pt x="120226" y="2984"/>
                  </a:lnTo>
                  <a:lnTo>
                    <a:pt x="138832" y="0"/>
                  </a:lnTo>
                  <a:lnTo>
                    <a:pt x="148706" y="842"/>
                  </a:lnTo>
                  <a:lnTo>
                    <a:pt x="165917" y="8017"/>
                  </a:lnTo>
                  <a:lnTo>
                    <a:pt x="173782" y="13206"/>
                  </a:lnTo>
                  <a:lnTo>
                    <a:pt x="185641" y="28330"/>
                  </a:lnTo>
                  <a:lnTo>
                    <a:pt x="212616" y="79190"/>
                  </a:lnTo>
                  <a:lnTo>
                    <a:pt x="219422" y="135130"/>
                  </a:lnTo>
                  <a:lnTo>
                    <a:pt x="221098" y="170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69110" y="1364032"/>
              <a:ext cx="197639" cy="444717"/>
            </a:xfrm>
            <a:custGeom>
              <a:avLst/>
              <a:gdLst/>
              <a:ahLst/>
              <a:cxnLst/>
              <a:rect l="0" t="0" r="0" b="0"/>
              <a:pathLst>
                <a:path w="197639" h="444717">
                  <a:moveTo>
                    <a:pt x="5590" y="0"/>
                  </a:moveTo>
                  <a:lnTo>
                    <a:pt x="0" y="16768"/>
                  </a:lnTo>
                  <a:lnTo>
                    <a:pt x="4442" y="73026"/>
                  </a:lnTo>
                  <a:lnTo>
                    <a:pt x="13309" y="136151"/>
                  </a:lnTo>
                  <a:lnTo>
                    <a:pt x="22174" y="197489"/>
                  </a:lnTo>
                  <a:lnTo>
                    <a:pt x="28882" y="258202"/>
                  </a:lnTo>
                  <a:lnTo>
                    <a:pt x="41126" y="321105"/>
                  </a:lnTo>
                  <a:lnTo>
                    <a:pt x="45755" y="374992"/>
                  </a:lnTo>
                  <a:lnTo>
                    <a:pt x="53384" y="420603"/>
                  </a:lnTo>
                  <a:lnTo>
                    <a:pt x="49906" y="403563"/>
                  </a:lnTo>
                  <a:lnTo>
                    <a:pt x="47993" y="342541"/>
                  </a:lnTo>
                  <a:lnTo>
                    <a:pt x="59195" y="285011"/>
                  </a:lnTo>
                  <a:lnTo>
                    <a:pt x="62383" y="274235"/>
                  </a:lnTo>
                  <a:lnTo>
                    <a:pt x="68018" y="265882"/>
                  </a:lnTo>
                  <a:lnTo>
                    <a:pt x="83638" y="253480"/>
                  </a:lnTo>
                  <a:lnTo>
                    <a:pt x="92717" y="252045"/>
                  </a:lnTo>
                  <a:lnTo>
                    <a:pt x="112163" y="256690"/>
                  </a:lnTo>
                  <a:lnTo>
                    <a:pt x="165094" y="291948"/>
                  </a:lnTo>
                  <a:lnTo>
                    <a:pt x="179036" y="308739"/>
                  </a:lnTo>
                  <a:lnTo>
                    <a:pt x="197518" y="353704"/>
                  </a:lnTo>
                  <a:lnTo>
                    <a:pt x="197638" y="393880"/>
                  </a:lnTo>
                  <a:lnTo>
                    <a:pt x="186871" y="415264"/>
                  </a:lnTo>
                  <a:lnTo>
                    <a:pt x="179086" y="424241"/>
                  </a:lnTo>
                  <a:lnTo>
                    <a:pt x="157958" y="437336"/>
                  </a:lnTo>
                  <a:lnTo>
                    <a:pt x="134140" y="444716"/>
                  </a:lnTo>
                  <a:lnTo>
                    <a:pt x="7928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22098" y="1571349"/>
              <a:ext cx="168914" cy="206507"/>
            </a:xfrm>
            <a:custGeom>
              <a:avLst/>
              <a:gdLst/>
              <a:ahLst/>
              <a:cxnLst/>
              <a:rect l="0" t="0" r="0" b="0"/>
              <a:pathLst>
                <a:path w="168914" h="206507">
                  <a:moveTo>
                    <a:pt x="0" y="119067"/>
                  </a:moveTo>
                  <a:lnTo>
                    <a:pt x="53875" y="91556"/>
                  </a:lnTo>
                  <a:lnTo>
                    <a:pt x="111037" y="73518"/>
                  </a:lnTo>
                  <a:lnTo>
                    <a:pt x="145985" y="62937"/>
                  </a:lnTo>
                  <a:lnTo>
                    <a:pt x="161588" y="49666"/>
                  </a:lnTo>
                  <a:lnTo>
                    <a:pt x="167387" y="41214"/>
                  </a:lnTo>
                  <a:lnTo>
                    <a:pt x="168913" y="33240"/>
                  </a:lnTo>
                  <a:lnTo>
                    <a:pt x="167591" y="25584"/>
                  </a:lnTo>
                  <a:lnTo>
                    <a:pt x="164370" y="18140"/>
                  </a:lnTo>
                  <a:lnTo>
                    <a:pt x="151432" y="6750"/>
                  </a:lnTo>
                  <a:lnTo>
                    <a:pt x="143068" y="2075"/>
                  </a:lnTo>
                  <a:lnTo>
                    <a:pt x="124418" y="0"/>
                  </a:lnTo>
                  <a:lnTo>
                    <a:pt x="83848" y="8200"/>
                  </a:lnTo>
                  <a:lnTo>
                    <a:pt x="75786" y="13570"/>
                  </a:lnTo>
                  <a:lnTo>
                    <a:pt x="63708" y="28895"/>
                  </a:lnTo>
                  <a:lnTo>
                    <a:pt x="42647" y="80676"/>
                  </a:lnTo>
                  <a:lnTo>
                    <a:pt x="33771" y="133840"/>
                  </a:lnTo>
                  <a:lnTo>
                    <a:pt x="38796" y="155268"/>
                  </a:lnTo>
                  <a:lnTo>
                    <a:pt x="61086" y="188089"/>
                  </a:lnTo>
                  <a:lnTo>
                    <a:pt x="80572" y="199656"/>
                  </a:lnTo>
                  <a:lnTo>
                    <a:pt x="92319" y="204379"/>
                  </a:lnTo>
                  <a:lnTo>
                    <a:pt x="117850" y="206506"/>
                  </a:lnTo>
                  <a:lnTo>
                    <a:pt x="149173" y="201127"/>
                  </a:lnTo>
                  <a:lnTo>
                    <a:pt x="168456" y="192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03655" y="1553545"/>
              <a:ext cx="123771" cy="209351"/>
            </a:xfrm>
            <a:custGeom>
              <a:avLst/>
              <a:gdLst/>
              <a:ahLst/>
              <a:cxnLst/>
              <a:rect l="0" t="0" r="0" b="0"/>
              <a:pathLst>
                <a:path w="123771" h="209351">
                  <a:moveTo>
                    <a:pt x="18485" y="73700"/>
                  </a:moveTo>
                  <a:lnTo>
                    <a:pt x="33139" y="132317"/>
                  </a:lnTo>
                  <a:lnTo>
                    <a:pt x="47032" y="192033"/>
                  </a:lnTo>
                  <a:lnTo>
                    <a:pt x="48044" y="205231"/>
                  </a:lnTo>
                  <a:lnTo>
                    <a:pt x="46380" y="209350"/>
                  </a:lnTo>
                  <a:lnTo>
                    <a:pt x="42931" y="207417"/>
                  </a:lnTo>
                  <a:lnTo>
                    <a:pt x="15204" y="165485"/>
                  </a:lnTo>
                  <a:lnTo>
                    <a:pt x="3215" y="127931"/>
                  </a:lnTo>
                  <a:lnTo>
                    <a:pt x="0" y="100922"/>
                  </a:lnTo>
                  <a:lnTo>
                    <a:pt x="9368" y="59409"/>
                  </a:lnTo>
                  <a:lnTo>
                    <a:pt x="23791" y="37712"/>
                  </a:lnTo>
                  <a:lnTo>
                    <a:pt x="41900" y="21440"/>
                  </a:lnTo>
                  <a:lnTo>
                    <a:pt x="61647" y="10309"/>
                  </a:lnTo>
                  <a:lnTo>
                    <a:pt x="1237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20370" y="1556666"/>
              <a:ext cx="188565" cy="291678"/>
            </a:xfrm>
            <a:custGeom>
              <a:avLst/>
              <a:gdLst/>
              <a:ahLst/>
              <a:cxnLst/>
              <a:rect l="0" t="0" r="0" b="0"/>
              <a:pathLst>
                <a:path w="188565" h="291678">
                  <a:moveTo>
                    <a:pt x="96568" y="17936"/>
                  </a:moveTo>
                  <a:lnTo>
                    <a:pt x="85390" y="6758"/>
                  </a:lnTo>
                  <a:lnTo>
                    <a:pt x="67423" y="1270"/>
                  </a:lnTo>
                  <a:lnTo>
                    <a:pt x="45010" y="0"/>
                  </a:lnTo>
                  <a:lnTo>
                    <a:pt x="23351" y="3336"/>
                  </a:lnTo>
                  <a:lnTo>
                    <a:pt x="15001" y="8202"/>
                  </a:lnTo>
                  <a:lnTo>
                    <a:pt x="2604" y="22969"/>
                  </a:lnTo>
                  <a:lnTo>
                    <a:pt x="0" y="31820"/>
                  </a:lnTo>
                  <a:lnTo>
                    <a:pt x="227" y="51013"/>
                  </a:lnTo>
                  <a:lnTo>
                    <a:pt x="4264" y="58704"/>
                  </a:lnTo>
                  <a:lnTo>
                    <a:pt x="18109" y="70370"/>
                  </a:lnTo>
                  <a:lnTo>
                    <a:pt x="45635" y="83515"/>
                  </a:lnTo>
                  <a:lnTo>
                    <a:pt x="105126" y="93686"/>
                  </a:lnTo>
                  <a:lnTo>
                    <a:pt x="126108" y="100736"/>
                  </a:lnTo>
                  <a:lnTo>
                    <a:pt x="143232" y="111668"/>
                  </a:lnTo>
                  <a:lnTo>
                    <a:pt x="166026" y="136566"/>
                  </a:lnTo>
                  <a:lnTo>
                    <a:pt x="182008" y="166169"/>
                  </a:lnTo>
                  <a:lnTo>
                    <a:pt x="188564" y="202757"/>
                  </a:lnTo>
                  <a:lnTo>
                    <a:pt x="183858" y="223301"/>
                  </a:lnTo>
                  <a:lnTo>
                    <a:pt x="172798" y="240231"/>
                  </a:lnTo>
                  <a:lnTo>
                    <a:pt x="156184" y="255554"/>
                  </a:lnTo>
                  <a:lnTo>
                    <a:pt x="121511" y="271745"/>
                  </a:lnTo>
                  <a:lnTo>
                    <a:pt x="62977" y="280461"/>
                  </a:lnTo>
                  <a:lnTo>
                    <a:pt x="22868" y="291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10948" y="1872318"/>
              <a:ext cx="3516519" cy="110233"/>
            </a:xfrm>
            <a:custGeom>
              <a:avLst/>
              <a:gdLst/>
              <a:ahLst/>
              <a:cxnLst/>
              <a:rect l="0" t="0" r="0" b="0"/>
              <a:pathLst>
                <a:path w="3516519" h="110233">
                  <a:moveTo>
                    <a:pt x="3516518" y="39196"/>
                  </a:moveTo>
                  <a:lnTo>
                    <a:pt x="3455645" y="81858"/>
                  </a:lnTo>
                  <a:lnTo>
                    <a:pt x="3437991" y="94422"/>
                  </a:lnTo>
                  <a:lnTo>
                    <a:pt x="3400574" y="106902"/>
                  </a:lnTo>
                  <a:lnTo>
                    <a:pt x="3369451" y="110232"/>
                  </a:lnTo>
                  <a:lnTo>
                    <a:pt x="3324634" y="100928"/>
                  </a:lnTo>
                  <a:lnTo>
                    <a:pt x="3269908" y="76823"/>
                  </a:lnTo>
                  <a:lnTo>
                    <a:pt x="3227902" y="52651"/>
                  </a:lnTo>
                  <a:lnTo>
                    <a:pt x="3185727" y="43183"/>
                  </a:lnTo>
                  <a:lnTo>
                    <a:pt x="3142425" y="43497"/>
                  </a:lnTo>
                  <a:lnTo>
                    <a:pt x="3084329" y="58480"/>
                  </a:lnTo>
                  <a:lnTo>
                    <a:pt x="3031411" y="79227"/>
                  </a:lnTo>
                  <a:lnTo>
                    <a:pt x="2970309" y="89347"/>
                  </a:lnTo>
                  <a:lnTo>
                    <a:pt x="2910319" y="89007"/>
                  </a:lnTo>
                  <a:lnTo>
                    <a:pt x="2853410" y="68836"/>
                  </a:lnTo>
                  <a:lnTo>
                    <a:pt x="2797108" y="47910"/>
                  </a:lnTo>
                  <a:lnTo>
                    <a:pt x="2740926" y="40917"/>
                  </a:lnTo>
                  <a:lnTo>
                    <a:pt x="2681649" y="42656"/>
                  </a:lnTo>
                  <a:lnTo>
                    <a:pt x="2625140" y="53917"/>
                  </a:lnTo>
                  <a:lnTo>
                    <a:pt x="2571776" y="74643"/>
                  </a:lnTo>
                  <a:lnTo>
                    <a:pt x="2519294" y="91215"/>
                  </a:lnTo>
                  <a:lnTo>
                    <a:pt x="2495410" y="96241"/>
                  </a:lnTo>
                  <a:lnTo>
                    <a:pt x="2438830" y="89935"/>
                  </a:lnTo>
                  <a:lnTo>
                    <a:pt x="2377264" y="77425"/>
                  </a:lnTo>
                  <a:lnTo>
                    <a:pt x="2326109" y="62518"/>
                  </a:lnTo>
                  <a:lnTo>
                    <a:pt x="2278890" y="45976"/>
                  </a:lnTo>
                  <a:lnTo>
                    <a:pt x="2229025" y="34316"/>
                  </a:lnTo>
                  <a:lnTo>
                    <a:pt x="2166541" y="32903"/>
                  </a:lnTo>
                  <a:lnTo>
                    <a:pt x="2103810" y="43542"/>
                  </a:lnTo>
                  <a:lnTo>
                    <a:pt x="2047528" y="64145"/>
                  </a:lnTo>
                  <a:lnTo>
                    <a:pt x="1984955" y="84408"/>
                  </a:lnTo>
                  <a:lnTo>
                    <a:pt x="1922708" y="97606"/>
                  </a:lnTo>
                  <a:lnTo>
                    <a:pt x="1861020" y="101427"/>
                  </a:lnTo>
                  <a:lnTo>
                    <a:pt x="1804033" y="96592"/>
                  </a:lnTo>
                  <a:lnTo>
                    <a:pt x="1741974" y="81012"/>
                  </a:lnTo>
                  <a:lnTo>
                    <a:pt x="1687582" y="67213"/>
                  </a:lnTo>
                  <a:lnTo>
                    <a:pt x="1639533" y="54392"/>
                  </a:lnTo>
                  <a:lnTo>
                    <a:pt x="1586990" y="51108"/>
                  </a:lnTo>
                  <a:lnTo>
                    <a:pt x="1533858" y="51304"/>
                  </a:lnTo>
                  <a:lnTo>
                    <a:pt x="1482240" y="59421"/>
                  </a:lnTo>
                  <a:lnTo>
                    <a:pt x="1419164" y="79413"/>
                  </a:lnTo>
                  <a:lnTo>
                    <a:pt x="1368058" y="91276"/>
                  </a:lnTo>
                  <a:lnTo>
                    <a:pt x="1318990" y="99081"/>
                  </a:lnTo>
                  <a:lnTo>
                    <a:pt x="1277935" y="98274"/>
                  </a:lnTo>
                  <a:lnTo>
                    <a:pt x="1221443" y="87521"/>
                  </a:lnTo>
                  <a:lnTo>
                    <a:pt x="1165585" y="77561"/>
                  </a:lnTo>
                  <a:lnTo>
                    <a:pt x="1109043" y="63715"/>
                  </a:lnTo>
                  <a:lnTo>
                    <a:pt x="1053317" y="46209"/>
                  </a:lnTo>
                  <a:lnTo>
                    <a:pt x="994029" y="28667"/>
                  </a:lnTo>
                  <a:lnTo>
                    <a:pt x="964706" y="23988"/>
                  </a:lnTo>
                  <a:lnTo>
                    <a:pt x="914166" y="27397"/>
                  </a:lnTo>
                  <a:lnTo>
                    <a:pt x="852786" y="36906"/>
                  </a:lnTo>
                  <a:lnTo>
                    <a:pt x="799468" y="49966"/>
                  </a:lnTo>
                  <a:lnTo>
                    <a:pt x="738287" y="58221"/>
                  </a:lnTo>
                  <a:lnTo>
                    <a:pt x="677112" y="58682"/>
                  </a:lnTo>
                  <a:lnTo>
                    <a:pt x="627095" y="51729"/>
                  </a:lnTo>
                  <a:lnTo>
                    <a:pt x="575230" y="42260"/>
                  </a:lnTo>
                  <a:lnTo>
                    <a:pt x="522818" y="32045"/>
                  </a:lnTo>
                  <a:lnTo>
                    <a:pt x="471414" y="23949"/>
                  </a:lnTo>
                  <a:lnTo>
                    <a:pt x="414650" y="30509"/>
                  </a:lnTo>
                  <a:lnTo>
                    <a:pt x="363706" y="37480"/>
                  </a:lnTo>
                  <a:lnTo>
                    <a:pt x="302962" y="27517"/>
                  </a:lnTo>
                  <a:lnTo>
                    <a:pt x="248707" y="19992"/>
                  </a:lnTo>
                  <a:lnTo>
                    <a:pt x="192930" y="10100"/>
                  </a:lnTo>
                  <a:lnTo>
                    <a:pt x="136852" y="0"/>
                  </a:lnTo>
                  <a:lnTo>
                    <a:pt x="97870" y="1066"/>
                  </a:lnTo>
                  <a:lnTo>
                    <a:pt x="42079" y="6318"/>
                  </a:lnTo>
                  <a:lnTo>
                    <a:pt x="0" y="7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12744" y="2401918"/>
            <a:ext cx="2824749" cy="494563"/>
            <a:chOff x="312744" y="2401918"/>
            <a:chExt cx="2824749" cy="494563"/>
          </a:xfrm>
        </p:grpSpPr>
        <p:sp>
          <p:nvSpPr>
            <p:cNvPr id="62" name="Freeform 61"/>
            <p:cNvSpPr/>
            <p:nvPr/>
          </p:nvSpPr>
          <p:spPr>
            <a:xfrm>
              <a:off x="312744" y="2445089"/>
              <a:ext cx="225896" cy="451392"/>
            </a:xfrm>
            <a:custGeom>
              <a:avLst/>
              <a:gdLst/>
              <a:ahLst/>
              <a:cxnLst/>
              <a:rect l="0" t="0" r="0" b="0"/>
              <a:pathLst>
                <a:path w="225896" h="451392">
                  <a:moveTo>
                    <a:pt x="203152" y="92278"/>
                  </a:moveTo>
                  <a:lnTo>
                    <a:pt x="157371" y="149513"/>
                  </a:lnTo>
                  <a:lnTo>
                    <a:pt x="123789" y="201980"/>
                  </a:lnTo>
                  <a:lnTo>
                    <a:pt x="90636" y="259929"/>
                  </a:lnTo>
                  <a:lnTo>
                    <a:pt x="62990" y="321676"/>
                  </a:lnTo>
                  <a:lnTo>
                    <a:pt x="42206" y="385165"/>
                  </a:lnTo>
                  <a:lnTo>
                    <a:pt x="42510" y="423685"/>
                  </a:lnTo>
                  <a:lnTo>
                    <a:pt x="46924" y="433709"/>
                  </a:lnTo>
                  <a:lnTo>
                    <a:pt x="61188" y="447966"/>
                  </a:lnTo>
                  <a:lnTo>
                    <a:pt x="69905" y="451066"/>
                  </a:lnTo>
                  <a:lnTo>
                    <a:pt x="88949" y="451391"/>
                  </a:lnTo>
                  <a:lnTo>
                    <a:pt x="135836" y="440898"/>
                  </a:lnTo>
                  <a:lnTo>
                    <a:pt x="154127" y="430104"/>
                  </a:lnTo>
                  <a:lnTo>
                    <a:pt x="177577" y="405285"/>
                  </a:lnTo>
                  <a:lnTo>
                    <a:pt x="193755" y="375704"/>
                  </a:lnTo>
                  <a:lnTo>
                    <a:pt x="200367" y="333534"/>
                  </a:lnTo>
                  <a:lnTo>
                    <a:pt x="191148" y="289584"/>
                  </a:lnTo>
                  <a:lnTo>
                    <a:pt x="173599" y="258104"/>
                  </a:lnTo>
                  <a:lnTo>
                    <a:pt x="153581" y="233959"/>
                  </a:lnTo>
                  <a:lnTo>
                    <a:pt x="94138" y="193154"/>
                  </a:lnTo>
                  <a:lnTo>
                    <a:pt x="35538" y="151861"/>
                  </a:lnTo>
                  <a:lnTo>
                    <a:pt x="12589" y="129690"/>
                  </a:lnTo>
                  <a:lnTo>
                    <a:pt x="2254" y="111245"/>
                  </a:lnTo>
                  <a:lnTo>
                    <a:pt x="0" y="88230"/>
                  </a:lnTo>
                  <a:lnTo>
                    <a:pt x="4068" y="63573"/>
                  </a:lnTo>
                  <a:lnTo>
                    <a:pt x="13674" y="40916"/>
                  </a:lnTo>
                  <a:lnTo>
                    <a:pt x="31982" y="25387"/>
                  </a:lnTo>
                  <a:lnTo>
                    <a:pt x="76274" y="5886"/>
                  </a:lnTo>
                  <a:lnTo>
                    <a:pt x="113826" y="0"/>
                  </a:lnTo>
                  <a:lnTo>
                    <a:pt x="148999" y="3846"/>
                  </a:lnTo>
                  <a:lnTo>
                    <a:pt x="181647" y="17983"/>
                  </a:lnTo>
                  <a:lnTo>
                    <a:pt x="207959" y="36990"/>
                  </a:lnTo>
                  <a:lnTo>
                    <a:pt x="224983" y="63029"/>
                  </a:lnTo>
                  <a:lnTo>
                    <a:pt x="225895" y="72779"/>
                  </a:lnTo>
                  <a:lnTo>
                    <a:pt x="220669" y="92971"/>
                  </a:lnTo>
                  <a:lnTo>
                    <a:pt x="203152" y="123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3823" y="2501694"/>
              <a:ext cx="205253" cy="341001"/>
            </a:xfrm>
            <a:custGeom>
              <a:avLst/>
              <a:gdLst/>
              <a:ahLst/>
              <a:cxnLst/>
              <a:rect l="0" t="0" r="0" b="0"/>
              <a:pathLst>
                <a:path w="205253" h="341001">
                  <a:moveTo>
                    <a:pt x="0" y="25145"/>
                  </a:moveTo>
                  <a:lnTo>
                    <a:pt x="42692" y="22025"/>
                  </a:lnTo>
                  <a:lnTo>
                    <a:pt x="103238" y="15592"/>
                  </a:lnTo>
                  <a:lnTo>
                    <a:pt x="166569" y="9156"/>
                  </a:lnTo>
                  <a:lnTo>
                    <a:pt x="199483" y="0"/>
                  </a:lnTo>
                  <a:lnTo>
                    <a:pt x="204348" y="2533"/>
                  </a:lnTo>
                  <a:lnTo>
                    <a:pt x="205252" y="8900"/>
                  </a:lnTo>
                  <a:lnTo>
                    <a:pt x="200018" y="26114"/>
                  </a:lnTo>
                  <a:lnTo>
                    <a:pt x="164328" y="80121"/>
                  </a:lnTo>
                  <a:lnTo>
                    <a:pt x="135360" y="139648"/>
                  </a:lnTo>
                  <a:lnTo>
                    <a:pt x="104077" y="191219"/>
                  </a:lnTo>
                  <a:lnTo>
                    <a:pt x="74154" y="243346"/>
                  </a:lnTo>
                  <a:lnTo>
                    <a:pt x="31626" y="306040"/>
                  </a:lnTo>
                  <a:lnTo>
                    <a:pt x="0" y="341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00248" y="2579481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38361" y="575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79191" y="2590010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37087" y="52705"/>
                  </a:lnTo>
                  <a:lnTo>
                    <a:pt x="94154" y="113416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78029" y="2418367"/>
              <a:ext cx="274987" cy="449311"/>
            </a:xfrm>
            <a:custGeom>
              <a:avLst/>
              <a:gdLst/>
              <a:ahLst/>
              <a:cxnLst/>
              <a:rect l="0" t="0" r="0" b="0"/>
              <a:pathLst>
                <a:path w="274987" h="449311">
                  <a:moveTo>
                    <a:pt x="64416" y="66358"/>
                  </a:moveTo>
                  <a:lnTo>
                    <a:pt x="35108" y="101256"/>
                  </a:lnTo>
                  <a:lnTo>
                    <a:pt x="20507" y="130510"/>
                  </a:lnTo>
                  <a:lnTo>
                    <a:pt x="15256" y="134863"/>
                  </a:lnTo>
                  <a:lnTo>
                    <a:pt x="9416" y="135424"/>
                  </a:lnTo>
                  <a:lnTo>
                    <a:pt x="3183" y="133459"/>
                  </a:lnTo>
                  <a:lnTo>
                    <a:pt x="198" y="128640"/>
                  </a:lnTo>
                  <a:lnTo>
                    <a:pt x="0" y="113926"/>
                  </a:lnTo>
                  <a:lnTo>
                    <a:pt x="10575" y="62583"/>
                  </a:lnTo>
                  <a:lnTo>
                    <a:pt x="33980" y="26271"/>
                  </a:lnTo>
                  <a:lnTo>
                    <a:pt x="48550" y="12277"/>
                  </a:lnTo>
                  <a:lnTo>
                    <a:pt x="66723" y="2158"/>
                  </a:lnTo>
                  <a:lnTo>
                    <a:pt x="89618" y="0"/>
                  </a:lnTo>
                  <a:lnTo>
                    <a:pt x="136855" y="8147"/>
                  </a:lnTo>
                  <a:lnTo>
                    <a:pt x="163738" y="23244"/>
                  </a:lnTo>
                  <a:lnTo>
                    <a:pt x="186522" y="48124"/>
                  </a:lnTo>
                  <a:lnTo>
                    <a:pt x="206776" y="89142"/>
                  </a:lnTo>
                  <a:lnTo>
                    <a:pt x="218922" y="141092"/>
                  </a:lnTo>
                  <a:lnTo>
                    <a:pt x="221668" y="196414"/>
                  </a:lnTo>
                  <a:lnTo>
                    <a:pt x="213805" y="246336"/>
                  </a:lnTo>
                  <a:lnTo>
                    <a:pt x="200987" y="306977"/>
                  </a:lnTo>
                  <a:lnTo>
                    <a:pt x="182530" y="370096"/>
                  </a:lnTo>
                  <a:lnTo>
                    <a:pt x="158240" y="410365"/>
                  </a:lnTo>
                  <a:lnTo>
                    <a:pt x="151532" y="418528"/>
                  </a:lnTo>
                  <a:lnTo>
                    <a:pt x="131600" y="430718"/>
                  </a:lnTo>
                  <a:lnTo>
                    <a:pt x="86266" y="448076"/>
                  </a:lnTo>
                  <a:lnTo>
                    <a:pt x="64769" y="449310"/>
                  </a:lnTo>
                  <a:lnTo>
                    <a:pt x="54122" y="448001"/>
                  </a:lnTo>
                  <a:lnTo>
                    <a:pt x="45855" y="442450"/>
                  </a:lnTo>
                  <a:lnTo>
                    <a:pt x="33550" y="423803"/>
                  </a:lnTo>
                  <a:lnTo>
                    <a:pt x="20046" y="392586"/>
                  </a:lnTo>
                  <a:lnTo>
                    <a:pt x="19628" y="383279"/>
                  </a:lnTo>
                  <a:lnTo>
                    <a:pt x="25403" y="366699"/>
                  </a:lnTo>
                  <a:lnTo>
                    <a:pt x="38888" y="354651"/>
                  </a:lnTo>
                  <a:lnTo>
                    <a:pt x="47398" y="349800"/>
                  </a:lnTo>
                  <a:lnTo>
                    <a:pt x="66211" y="347530"/>
                  </a:lnTo>
                  <a:lnTo>
                    <a:pt x="86271" y="351591"/>
                  </a:lnTo>
                  <a:lnTo>
                    <a:pt x="143810" y="379755"/>
                  </a:lnTo>
                  <a:lnTo>
                    <a:pt x="178797" y="400072"/>
                  </a:lnTo>
                  <a:lnTo>
                    <a:pt x="203769" y="404578"/>
                  </a:lnTo>
                  <a:lnTo>
                    <a:pt x="264921" y="395051"/>
                  </a:lnTo>
                  <a:lnTo>
                    <a:pt x="274986" y="392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94032" y="2401918"/>
              <a:ext cx="199173" cy="446220"/>
            </a:xfrm>
            <a:custGeom>
              <a:avLst/>
              <a:gdLst/>
              <a:ahLst/>
              <a:cxnLst/>
              <a:rect l="0" t="0" r="0" b="0"/>
              <a:pathLst>
                <a:path w="199173" h="446220">
                  <a:moveTo>
                    <a:pt x="153781" y="93335"/>
                  </a:moveTo>
                  <a:lnTo>
                    <a:pt x="114239" y="152114"/>
                  </a:lnTo>
                  <a:lnTo>
                    <a:pt x="87223" y="209740"/>
                  </a:lnTo>
                  <a:lnTo>
                    <a:pt x="70271" y="262602"/>
                  </a:lnTo>
                  <a:lnTo>
                    <a:pt x="55657" y="318103"/>
                  </a:lnTo>
                  <a:lnTo>
                    <a:pt x="51081" y="380193"/>
                  </a:lnTo>
                  <a:lnTo>
                    <a:pt x="54714" y="405661"/>
                  </a:lnTo>
                  <a:lnTo>
                    <a:pt x="63348" y="425559"/>
                  </a:lnTo>
                  <a:lnTo>
                    <a:pt x="68926" y="434141"/>
                  </a:lnTo>
                  <a:lnTo>
                    <a:pt x="77324" y="439862"/>
                  </a:lnTo>
                  <a:lnTo>
                    <a:pt x="99133" y="446219"/>
                  </a:lnTo>
                  <a:lnTo>
                    <a:pt x="121304" y="442805"/>
                  </a:lnTo>
                  <a:lnTo>
                    <a:pt x="150397" y="427729"/>
                  </a:lnTo>
                  <a:lnTo>
                    <a:pt x="166315" y="412750"/>
                  </a:lnTo>
                  <a:lnTo>
                    <a:pt x="197127" y="357248"/>
                  </a:lnTo>
                  <a:lnTo>
                    <a:pt x="199172" y="332683"/>
                  </a:lnTo>
                  <a:lnTo>
                    <a:pt x="190954" y="284373"/>
                  </a:lnTo>
                  <a:lnTo>
                    <a:pt x="175844" y="257304"/>
                  </a:lnTo>
                  <a:lnTo>
                    <a:pt x="156549" y="234466"/>
                  </a:lnTo>
                  <a:lnTo>
                    <a:pt x="100457" y="200732"/>
                  </a:lnTo>
                  <a:lnTo>
                    <a:pt x="43193" y="166851"/>
                  </a:lnTo>
                  <a:lnTo>
                    <a:pt x="10924" y="138923"/>
                  </a:lnTo>
                  <a:lnTo>
                    <a:pt x="2552" y="118666"/>
                  </a:lnTo>
                  <a:lnTo>
                    <a:pt x="0" y="95235"/>
                  </a:lnTo>
                  <a:lnTo>
                    <a:pt x="2766" y="73123"/>
                  </a:lnTo>
                  <a:lnTo>
                    <a:pt x="16489" y="40943"/>
                  </a:lnTo>
                  <a:lnTo>
                    <a:pt x="35373" y="14771"/>
                  </a:lnTo>
                  <a:lnTo>
                    <a:pt x="55142" y="5775"/>
                  </a:lnTo>
                  <a:lnTo>
                    <a:pt x="105961" y="0"/>
                  </a:lnTo>
                  <a:lnTo>
                    <a:pt x="130188" y="5450"/>
                  </a:lnTo>
                  <a:lnTo>
                    <a:pt x="141562" y="10178"/>
                  </a:lnTo>
                  <a:lnTo>
                    <a:pt x="149145" y="18010"/>
                  </a:lnTo>
                  <a:lnTo>
                    <a:pt x="157570" y="39191"/>
                  </a:lnTo>
                  <a:lnTo>
                    <a:pt x="158195" y="57963"/>
                  </a:lnTo>
                  <a:lnTo>
                    <a:pt x="153781" y="82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84725" y="2558425"/>
              <a:ext cx="94757" cy="105285"/>
            </a:xfrm>
            <a:custGeom>
              <a:avLst/>
              <a:gdLst/>
              <a:ahLst/>
              <a:cxnLst/>
              <a:rect l="0" t="0" r="0" b="0"/>
              <a:pathLst>
                <a:path w="94757" h="105285">
                  <a:moveTo>
                    <a:pt x="94756" y="0"/>
                  </a:moveTo>
                  <a:lnTo>
                    <a:pt x="52095" y="55659"/>
                  </a:lnTo>
                  <a:lnTo>
                    <a:pt x="18645" y="94937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74197" y="2568953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55087" y="49498"/>
                  </a:lnTo>
                  <a:lnTo>
                    <a:pt x="108526" y="95948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89789" y="2411026"/>
              <a:ext cx="37175" cy="410612"/>
            </a:xfrm>
            <a:custGeom>
              <a:avLst/>
              <a:gdLst/>
              <a:ahLst/>
              <a:cxnLst/>
              <a:rect l="0" t="0" r="0" b="0"/>
              <a:pathLst>
                <a:path w="37175" h="410612">
                  <a:moveTo>
                    <a:pt x="5589" y="0"/>
                  </a:moveTo>
                  <a:lnTo>
                    <a:pt x="0" y="58616"/>
                  </a:lnTo>
                  <a:lnTo>
                    <a:pt x="3272" y="107894"/>
                  </a:lnTo>
                  <a:lnTo>
                    <a:pt x="6072" y="162990"/>
                  </a:lnTo>
                  <a:lnTo>
                    <a:pt x="10873" y="207360"/>
                  </a:lnTo>
                  <a:lnTo>
                    <a:pt x="13787" y="251257"/>
                  </a:lnTo>
                  <a:lnTo>
                    <a:pt x="18546" y="309193"/>
                  </a:lnTo>
                  <a:lnTo>
                    <a:pt x="30635" y="365101"/>
                  </a:lnTo>
                  <a:lnTo>
                    <a:pt x="3717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17499" y="2484725"/>
              <a:ext cx="219994" cy="254131"/>
            </a:xfrm>
            <a:custGeom>
              <a:avLst/>
              <a:gdLst/>
              <a:ahLst/>
              <a:cxnLst/>
              <a:rect l="0" t="0" r="0" b="0"/>
              <a:pathLst>
                <a:path w="219994" h="254131">
                  <a:moveTo>
                    <a:pt x="219993" y="136870"/>
                  </a:moveTo>
                  <a:lnTo>
                    <a:pt x="166118" y="154829"/>
                  </a:lnTo>
                  <a:lnTo>
                    <a:pt x="104071" y="183916"/>
                  </a:lnTo>
                  <a:lnTo>
                    <a:pt x="41926" y="231710"/>
                  </a:lnTo>
                  <a:lnTo>
                    <a:pt x="26209" y="244532"/>
                  </a:lnTo>
                  <a:lnTo>
                    <a:pt x="7524" y="254130"/>
                  </a:lnTo>
                  <a:lnTo>
                    <a:pt x="2308" y="252478"/>
                  </a:lnTo>
                  <a:lnTo>
                    <a:pt x="0" y="246698"/>
                  </a:lnTo>
                  <a:lnTo>
                    <a:pt x="556" y="228966"/>
                  </a:lnTo>
                  <a:lnTo>
                    <a:pt x="13613" y="173045"/>
                  </a:lnTo>
                  <a:lnTo>
                    <a:pt x="25935" y="110437"/>
                  </a:lnTo>
                  <a:lnTo>
                    <a:pt x="29133" y="60278"/>
                  </a:lnTo>
                  <a:lnTo>
                    <a:pt x="304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74946" y="3074321"/>
            <a:ext cx="240992" cy="529624"/>
          </a:xfrm>
          <a:custGeom>
            <a:avLst/>
            <a:gdLst/>
            <a:ahLst/>
            <a:cxnLst/>
            <a:rect l="0" t="0" r="0" b="0"/>
            <a:pathLst>
              <a:path w="240992" h="529624">
                <a:moveTo>
                  <a:pt x="135706" y="0"/>
                </a:moveTo>
                <a:lnTo>
                  <a:pt x="127373" y="37478"/>
                </a:lnTo>
                <a:lnTo>
                  <a:pt x="125611" y="94491"/>
                </a:lnTo>
                <a:lnTo>
                  <a:pt x="125306" y="144850"/>
                </a:lnTo>
                <a:lnTo>
                  <a:pt x="125216" y="196816"/>
                </a:lnTo>
                <a:lnTo>
                  <a:pt x="125185" y="259542"/>
                </a:lnTo>
                <a:lnTo>
                  <a:pt x="125180" y="308658"/>
                </a:lnTo>
                <a:lnTo>
                  <a:pt x="122059" y="364650"/>
                </a:lnTo>
                <a:lnTo>
                  <a:pt x="116113" y="415440"/>
                </a:lnTo>
                <a:lnTo>
                  <a:pt x="120056" y="473032"/>
                </a:lnTo>
                <a:lnTo>
                  <a:pt x="115717" y="521337"/>
                </a:lnTo>
                <a:lnTo>
                  <a:pt x="113022" y="527713"/>
                </a:lnTo>
                <a:lnTo>
                  <a:pt x="108885" y="529623"/>
                </a:lnTo>
                <a:lnTo>
                  <a:pt x="103787" y="528557"/>
                </a:lnTo>
                <a:lnTo>
                  <a:pt x="85435" y="515878"/>
                </a:lnTo>
                <a:lnTo>
                  <a:pt x="37374" y="453278"/>
                </a:lnTo>
                <a:lnTo>
                  <a:pt x="0" y="412138"/>
                </a:lnTo>
                <a:lnTo>
                  <a:pt x="7890" y="420942"/>
                </a:lnTo>
                <a:lnTo>
                  <a:pt x="58714" y="480588"/>
                </a:lnTo>
                <a:lnTo>
                  <a:pt x="109695" y="522897"/>
                </a:lnTo>
                <a:lnTo>
                  <a:pt x="118366" y="526412"/>
                </a:lnTo>
                <a:lnTo>
                  <a:pt x="137358" y="527199"/>
                </a:lnTo>
                <a:lnTo>
                  <a:pt x="144996" y="523432"/>
                </a:lnTo>
                <a:lnTo>
                  <a:pt x="195662" y="466852"/>
                </a:lnTo>
                <a:lnTo>
                  <a:pt x="240991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1778158" y="3053264"/>
            <a:ext cx="190672" cy="507426"/>
          </a:xfrm>
          <a:custGeom>
            <a:avLst/>
            <a:gdLst/>
            <a:ahLst/>
            <a:cxnLst/>
            <a:rect l="0" t="0" r="0" b="0"/>
            <a:pathLst>
              <a:path w="190672" h="507426">
                <a:moveTo>
                  <a:pt x="74857" y="0"/>
                </a:moveTo>
                <a:lnTo>
                  <a:pt x="67621" y="27556"/>
                </a:lnTo>
                <a:lnTo>
                  <a:pt x="68099" y="83779"/>
                </a:lnTo>
                <a:lnTo>
                  <a:pt x="73522" y="145880"/>
                </a:lnTo>
                <a:lnTo>
                  <a:pt x="80051" y="197122"/>
                </a:lnTo>
                <a:lnTo>
                  <a:pt x="84332" y="259603"/>
                </a:lnTo>
                <a:lnTo>
                  <a:pt x="85073" y="308676"/>
                </a:lnTo>
                <a:lnTo>
                  <a:pt x="88443" y="367772"/>
                </a:lnTo>
                <a:lnTo>
                  <a:pt x="91424" y="396251"/>
                </a:lnTo>
                <a:lnTo>
                  <a:pt x="86925" y="452662"/>
                </a:lnTo>
                <a:lnTo>
                  <a:pt x="86412" y="466721"/>
                </a:lnTo>
                <a:lnTo>
                  <a:pt x="82560" y="474924"/>
                </a:lnTo>
                <a:lnTo>
                  <a:pt x="76483" y="479223"/>
                </a:lnTo>
                <a:lnTo>
                  <a:pt x="68922" y="480919"/>
                </a:lnTo>
                <a:lnTo>
                  <a:pt x="61542" y="478540"/>
                </a:lnTo>
                <a:lnTo>
                  <a:pt x="47102" y="466538"/>
                </a:lnTo>
                <a:lnTo>
                  <a:pt x="4695" y="415564"/>
                </a:lnTo>
                <a:lnTo>
                  <a:pt x="1176" y="413913"/>
                </a:lnTo>
                <a:lnTo>
                  <a:pt x="0" y="416322"/>
                </a:lnTo>
                <a:lnTo>
                  <a:pt x="386" y="421437"/>
                </a:lnTo>
                <a:lnTo>
                  <a:pt x="12107" y="445405"/>
                </a:lnTo>
                <a:lnTo>
                  <a:pt x="50636" y="490995"/>
                </a:lnTo>
                <a:lnTo>
                  <a:pt x="77039" y="506698"/>
                </a:lnTo>
                <a:lnTo>
                  <a:pt x="85670" y="507425"/>
                </a:lnTo>
                <a:lnTo>
                  <a:pt x="101500" y="501993"/>
                </a:lnTo>
                <a:lnTo>
                  <a:pt x="159029" y="442579"/>
                </a:lnTo>
                <a:lnTo>
                  <a:pt x="190671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822805" y="2958507"/>
            <a:ext cx="230460" cy="516069"/>
          </a:xfrm>
          <a:custGeom>
            <a:avLst/>
            <a:gdLst/>
            <a:ahLst/>
            <a:cxnLst/>
            <a:rect l="0" t="0" r="0" b="0"/>
            <a:pathLst>
              <a:path w="230460" h="516069">
                <a:moveTo>
                  <a:pt x="177816" y="0"/>
                </a:moveTo>
                <a:lnTo>
                  <a:pt x="166638" y="11179"/>
                </a:lnTo>
                <a:lnTo>
                  <a:pt x="154097" y="40487"/>
                </a:lnTo>
                <a:lnTo>
                  <a:pt x="144147" y="102876"/>
                </a:lnTo>
                <a:lnTo>
                  <a:pt x="137371" y="158102"/>
                </a:lnTo>
                <a:lnTo>
                  <a:pt x="136197" y="208152"/>
                </a:lnTo>
                <a:lnTo>
                  <a:pt x="129734" y="261825"/>
                </a:lnTo>
                <a:lnTo>
                  <a:pt x="134177" y="316274"/>
                </a:lnTo>
                <a:lnTo>
                  <a:pt x="135401" y="372090"/>
                </a:lnTo>
                <a:lnTo>
                  <a:pt x="135643" y="428176"/>
                </a:lnTo>
                <a:lnTo>
                  <a:pt x="135691" y="484315"/>
                </a:lnTo>
                <a:lnTo>
                  <a:pt x="135695" y="498351"/>
                </a:lnTo>
                <a:lnTo>
                  <a:pt x="133358" y="505369"/>
                </a:lnTo>
                <a:lnTo>
                  <a:pt x="129460" y="507709"/>
                </a:lnTo>
                <a:lnTo>
                  <a:pt x="124522" y="506929"/>
                </a:lnTo>
                <a:lnTo>
                  <a:pt x="106393" y="494652"/>
                </a:lnTo>
                <a:lnTo>
                  <a:pt x="65404" y="441257"/>
                </a:lnTo>
                <a:lnTo>
                  <a:pt x="23389" y="384533"/>
                </a:lnTo>
                <a:lnTo>
                  <a:pt x="2339" y="362070"/>
                </a:lnTo>
                <a:lnTo>
                  <a:pt x="0" y="360703"/>
                </a:lnTo>
                <a:lnTo>
                  <a:pt x="3640" y="368543"/>
                </a:lnTo>
                <a:lnTo>
                  <a:pt x="32577" y="422068"/>
                </a:lnTo>
                <a:lnTo>
                  <a:pt x="78585" y="484393"/>
                </a:lnTo>
                <a:lnTo>
                  <a:pt x="100321" y="510332"/>
                </a:lnTo>
                <a:lnTo>
                  <a:pt x="108605" y="514526"/>
                </a:lnTo>
                <a:lnTo>
                  <a:pt x="127169" y="516068"/>
                </a:lnTo>
                <a:lnTo>
                  <a:pt x="143998" y="509734"/>
                </a:lnTo>
                <a:lnTo>
                  <a:pt x="200822" y="466403"/>
                </a:lnTo>
                <a:lnTo>
                  <a:pt x="230459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461358" y="2183452"/>
            <a:ext cx="2498187" cy="490787"/>
            <a:chOff x="5461358" y="2183452"/>
            <a:chExt cx="2498187" cy="490787"/>
          </a:xfrm>
        </p:grpSpPr>
        <p:sp>
          <p:nvSpPr>
            <p:cNvPr id="76" name="Freeform 75"/>
            <p:cNvSpPr/>
            <p:nvPr/>
          </p:nvSpPr>
          <p:spPr>
            <a:xfrm>
              <a:off x="5461358" y="2203239"/>
              <a:ext cx="150823" cy="379142"/>
            </a:xfrm>
            <a:custGeom>
              <a:avLst/>
              <a:gdLst/>
              <a:ahLst/>
              <a:cxnLst/>
              <a:rect l="0" t="0" r="0" b="0"/>
              <a:pathLst>
                <a:path w="150823" h="379142">
                  <a:moveTo>
                    <a:pt x="150331" y="39331"/>
                  </a:moveTo>
                  <a:lnTo>
                    <a:pt x="107669" y="93445"/>
                  </a:lnTo>
                  <a:lnTo>
                    <a:pt x="69174" y="155273"/>
                  </a:lnTo>
                  <a:lnTo>
                    <a:pt x="33863" y="218326"/>
                  </a:lnTo>
                  <a:lnTo>
                    <a:pt x="3799" y="281487"/>
                  </a:lnTo>
                  <a:lnTo>
                    <a:pt x="0" y="292015"/>
                  </a:lnTo>
                  <a:lnTo>
                    <a:pt x="243" y="329189"/>
                  </a:lnTo>
                  <a:lnTo>
                    <a:pt x="7976" y="349871"/>
                  </a:lnTo>
                  <a:lnTo>
                    <a:pt x="13314" y="358661"/>
                  </a:lnTo>
                  <a:lnTo>
                    <a:pt x="28603" y="371548"/>
                  </a:lnTo>
                  <a:lnTo>
                    <a:pt x="37593" y="376622"/>
                  </a:lnTo>
                  <a:lnTo>
                    <a:pt x="56942" y="379141"/>
                  </a:lnTo>
                  <a:lnTo>
                    <a:pt x="67015" y="378175"/>
                  </a:lnTo>
                  <a:lnTo>
                    <a:pt x="84445" y="367743"/>
                  </a:lnTo>
                  <a:lnTo>
                    <a:pt x="114700" y="332450"/>
                  </a:lnTo>
                  <a:lnTo>
                    <a:pt x="130545" y="302046"/>
                  </a:lnTo>
                  <a:lnTo>
                    <a:pt x="137059" y="265221"/>
                  </a:lnTo>
                  <a:lnTo>
                    <a:pt x="133400" y="230264"/>
                  </a:lnTo>
                  <a:lnTo>
                    <a:pt x="121749" y="211537"/>
                  </a:lnTo>
                  <a:lnTo>
                    <a:pt x="64199" y="158873"/>
                  </a:lnTo>
                  <a:lnTo>
                    <a:pt x="25953" y="129451"/>
                  </a:lnTo>
                  <a:lnTo>
                    <a:pt x="13943" y="110970"/>
                  </a:lnTo>
                  <a:lnTo>
                    <a:pt x="6195" y="75245"/>
                  </a:lnTo>
                  <a:lnTo>
                    <a:pt x="10621" y="54903"/>
                  </a:lnTo>
                  <a:lnTo>
                    <a:pt x="32527" y="22779"/>
                  </a:lnTo>
                  <a:lnTo>
                    <a:pt x="58104" y="6610"/>
                  </a:lnTo>
                  <a:lnTo>
                    <a:pt x="93499" y="0"/>
                  </a:lnTo>
                  <a:lnTo>
                    <a:pt x="116883" y="4693"/>
                  </a:lnTo>
                  <a:lnTo>
                    <a:pt x="128033" y="9220"/>
                  </a:lnTo>
                  <a:lnTo>
                    <a:pt x="143540" y="23608"/>
                  </a:lnTo>
                  <a:lnTo>
                    <a:pt x="149313" y="32359"/>
                  </a:lnTo>
                  <a:lnTo>
                    <a:pt x="150822" y="41701"/>
                  </a:lnTo>
                  <a:lnTo>
                    <a:pt x="139802" y="91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69616" y="2258166"/>
              <a:ext cx="182716" cy="373959"/>
            </a:xfrm>
            <a:custGeom>
              <a:avLst/>
              <a:gdLst/>
              <a:ahLst/>
              <a:cxnLst/>
              <a:rect l="0" t="0" r="0" b="0"/>
              <a:pathLst>
                <a:path w="182716" h="373959">
                  <a:moveTo>
                    <a:pt x="0" y="15989"/>
                  </a:moveTo>
                  <a:lnTo>
                    <a:pt x="42692" y="12869"/>
                  </a:lnTo>
                  <a:lnTo>
                    <a:pt x="103238" y="6436"/>
                  </a:lnTo>
                  <a:lnTo>
                    <a:pt x="166570" y="0"/>
                  </a:lnTo>
                  <a:lnTo>
                    <a:pt x="174217" y="2990"/>
                  </a:lnTo>
                  <a:lnTo>
                    <a:pt x="179316" y="9663"/>
                  </a:lnTo>
                  <a:lnTo>
                    <a:pt x="182715" y="18790"/>
                  </a:lnTo>
                  <a:lnTo>
                    <a:pt x="182641" y="28385"/>
                  </a:lnTo>
                  <a:lnTo>
                    <a:pt x="160434" y="89853"/>
                  </a:lnTo>
                  <a:lnTo>
                    <a:pt x="134847" y="142353"/>
                  </a:lnTo>
                  <a:lnTo>
                    <a:pt x="112890" y="203310"/>
                  </a:lnTo>
                  <a:lnTo>
                    <a:pt x="88739" y="257856"/>
                  </a:lnTo>
                  <a:lnTo>
                    <a:pt x="66769" y="321290"/>
                  </a:lnTo>
                  <a:lnTo>
                    <a:pt x="52643" y="373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22342" y="2358383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55787" y="58563"/>
                  </a:lnTo>
                  <a:lnTo>
                    <a:pt x="9337" y="1171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01285" y="2368911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0" y="0"/>
                  </a:moveTo>
                  <a:lnTo>
                    <a:pt x="55087" y="49499"/>
                  </a:lnTo>
                  <a:lnTo>
                    <a:pt x="109696" y="98288"/>
                  </a:lnTo>
                  <a:lnTo>
                    <a:pt x="1684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71936" y="2214275"/>
              <a:ext cx="282117" cy="420865"/>
            </a:xfrm>
            <a:custGeom>
              <a:avLst/>
              <a:gdLst/>
              <a:ahLst/>
              <a:cxnLst/>
              <a:rect l="0" t="0" r="0" b="0"/>
              <a:pathLst>
                <a:path w="282117" h="420865">
                  <a:moveTo>
                    <a:pt x="39960" y="28295"/>
                  </a:moveTo>
                  <a:lnTo>
                    <a:pt x="24319" y="54681"/>
                  </a:lnTo>
                  <a:lnTo>
                    <a:pt x="5116" y="117196"/>
                  </a:lnTo>
                  <a:lnTo>
                    <a:pt x="2693" y="121487"/>
                  </a:lnTo>
                  <a:lnTo>
                    <a:pt x="1077" y="119669"/>
                  </a:lnTo>
                  <a:lnTo>
                    <a:pt x="0" y="113777"/>
                  </a:lnTo>
                  <a:lnTo>
                    <a:pt x="5042" y="97872"/>
                  </a:lnTo>
                  <a:lnTo>
                    <a:pt x="32259" y="38461"/>
                  </a:lnTo>
                  <a:lnTo>
                    <a:pt x="45896" y="19945"/>
                  </a:lnTo>
                  <a:lnTo>
                    <a:pt x="63655" y="7816"/>
                  </a:lnTo>
                  <a:lnTo>
                    <a:pt x="98973" y="0"/>
                  </a:lnTo>
                  <a:lnTo>
                    <a:pt x="119221" y="4411"/>
                  </a:lnTo>
                  <a:lnTo>
                    <a:pt x="136018" y="15340"/>
                  </a:lnTo>
                  <a:lnTo>
                    <a:pt x="157459" y="41224"/>
                  </a:lnTo>
                  <a:lnTo>
                    <a:pt x="179638" y="97371"/>
                  </a:lnTo>
                  <a:lnTo>
                    <a:pt x="194675" y="160267"/>
                  </a:lnTo>
                  <a:lnTo>
                    <a:pt x="197253" y="220350"/>
                  </a:lnTo>
                  <a:lnTo>
                    <a:pt x="186352" y="283046"/>
                  </a:lnTo>
                  <a:lnTo>
                    <a:pt x="167533" y="337539"/>
                  </a:lnTo>
                  <a:lnTo>
                    <a:pt x="134417" y="392802"/>
                  </a:lnTo>
                  <a:lnTo>
                    <a:pt x="119375" y="407887"/>
                  </a:lnTo>
                  <a:lnTo>
                    <a:pt x="100993" y="418491"/>
                  </a:lnTo>
                  <a:lnTo>
                    <a:pt x="81124" y="420864"/>
                  </a:lnTo>
                  <a:lnTo>
                    <a:pt x="60595" y="416849"/>
                  </a:lnTo>
                  <a:lnTo>
                    <a:pt x="39772" y="407266"/>
                  </a:lnTo>
                  <a:lnTo>
                    <a:pt x="25059" y="392088"/>
                  </a:lnTo>
                  <a:lnTo>
                    <a:pt x="19498" y="383128"/>
                  </a:lnTo>
                  <a:lnTo>
                    <a:pt x="16438" y="357574"/>
                  </a:lnTo>
                  <a:lnTo>
                    <a:pt x="20147" y="330229"/>
                  </a:lnTo>
                  <a:lnTo>
                    <a:pt x="29595" y="310276"/>
                  </a:lnTo>
                  <a:lnTo>
                    <a:pt x="53657" y="285890"/>
                  </a:lnTo>
                  <a:lnTo>
                    <a:pt x="79192" y="277312"/>
                  </a:lnTo>
                  <a:lnTo>
                    <a:pt x="137657" y="271806"/>
                  </a:lnTo>
                  <a:lnTo>
                    <a:pt x="196888" y="282081"/>
                  </a:lnTo>
                  <a:lnTo>
                    <a:pt x="257851" y="299013"/>
                  </a:lnTo>
                  <a:lnTo>
                    <a:pt x="282116" y="302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67224" y="2183452"/>
              <a:ext cx="177144" cy="383577"/>
            </a:xfrm>
            <a:custGeom>
              <a:avLst/>
              <a:gdLst/>
              <a:ahLst/>
              <a:cxnLst/>
              <a:rect l="0" t="0" r="0" b="0"/>
              <a:pathLst>
                <a:path w="177144" h="383577">
                  <a:moveTo>
                    <a:pt x="150040" y="69646"/>
                  </a:moveTo>
                  <a:lnTo>
                    <a:pt x="111667" y="98955"/>
                  </a:lnTo>
                  <a:lnTo>
                    <a:pt x="78407" y="160188"/>
                  </a:lnTo>
                  <a:lnTo>
                    <a:pt x="52659" y="221325"/>
                  </a:lnTo>
                  <a:lnTo>
                    <a:pt x="38214" y="279675"/>
                  </a:lnTo>
                  <a:lnTo>
                    <a:pt x="35014" y="336261"/>
                  </a:lnTo>
                  <a:lnTo>
                    <a:pt x="40816" y="361277"/>
                  </a:lnTo>
                  <a:lnTo>
                    <a:pt x="45638" y="372861"/>
                  </a:lnTo>
                  <a:lnTo>
                    <a:pt x="53532" y="379414"/>
                  </a:lnTo>
                  <a:lnTo>
                    <a:pt x="63475" y="382613"/>
                  </a:lnTo>
                  <a:lnTo>
                    <a:pt x="74782" y="383576"/>
                  </a:lnTo>
                  <a:lnTo>
                    <a:pt x="99825" y="375287"/>
                  </a:lnTo>
                  <a:lnTo>
                    <a:pt x="124212" y="359904"/>
                  </a:lnTo>
                  <a:lnTo>
                    <a:pt x="166497" y="311204"/>
                  </a:lnTo>
                  <a:lnTo>
                    <a:pt x="174902" y="287359"/>
                  </a:lnTo>
                  <a:lnTo>
                    <a:pt x="177143" y="274450"/>
                  </a:lnTo>
                  <a:lnTo>
                    <a:pt x="173394" y="250747"/>
                  </a:lnTo>
                  <a:lnTo>
                    <a:pt x="158130" y="220792"/>
                  </a:lnTo>
                  <a:lnTo>
                    <a:pt x="123983" y="182443"/>
                  </a:lnTo>
                  <a:lnTo>
                    <a:pt x="85881" y="157091"/>
                  </a:lnTo>
                  <a:lnTo>
                    <a:pt x="58110" y="141179"/>
                  </a:lnTo>
                  <a:lnTo>
                    <a:pt x="14495" y="106795"/>
                  </a:lnTo>
                  <a:lnTo>
                    <a:pt x="2840" y="88496"/>
                  </a:lnTo>
                  <a:lnTo>
                    <a:pt x="0" y="68665"/>
                  </a:lnTo>
                  <a:lnTo>
                    <a:pt x="3807" y="49323"/>
                  </a:lnTo>
                  <a:lnTo>
                    <a:pt x="13297" y="32928"/>
                  </a:lnTo>
                  <a:lnTo>
                    <a:pt x="37384" y="10543"/>
                  </a:lnTo>
                  <a:lnTo>
                    <a:pt x="59806" y="2434"/>
                  </a:lnTo>
                  <a:lnTo>
                    <a:pt x="84200" y="0"/>
                  </a:lnTo>
                  <a:lnTo>
                    <a:pt x="139160" y="10980"/>
                  </a:lnTo>
                  <a:lnTo>
                    <a:pt x="147466" y="16498"/>
                  </a:lnTo>
                  <a:lnTo>
                    <a:pt x="159814" y="31986"/>
                  </a:lnTo>
                  <a:lnTo>
                    <a:pt x="171097" y="59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80476" y="2368911"/>
              <a:ext cx="115815" cy="105287"/>
            </a:xfrm>
            <a:custGeom>
              <a:avLst/>
              <a:gdLst/>
              <a:ahLst/>
              <a:cxnLst/>
              <a:rect l="0" t="0" r="0" b="0"/>
              <a:pathLst>
                <a:path w="115815" h="105287">
                  <a:moveTo>
                    <a:pt x="115814" y="0"/>
                  </a:moveTo>
                  <a:lnTo>
                    <a:pt x="57251" y="49499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80476" y="2347854"/>
              <a:ext cx="126344" cy="147400"/>
            </a:xfrm>
            <a:custGeom>
              <a:avLst/>
              <a:gdLst/>
              <a:ahLst/>
              <a:cxnLst/>
              <a:rect l="0" t="0" r="0" b="0"/>
              <a:pathLst>
                <a:path w="126344" h="147400">
                  <a:moveTo>
                    <a:pt x="0" y="0"/>
                  </a:moveTo>
                  <a:lnTo>
                    <a:pt x="9576" y="31283"/>
                  </a:lnTo>
                  <a:lnTo>
                    <a:pt x="52998" y="84005"/>
                  </a:lnTo>
                  <a:lnTo>
                    <a:pt x="116022" y="138032"/>
                  </a:lnTo>
                  <a:lnTo>
                    <a:pt x="12634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07068" y="2232041"/>
              <a:ext cx="31420" cy="442198"/>
            </a:xfrm>
            <a:custGeom>
              <a:avLst/>
              <a:gdLst/>
              <a:ahLst/>
              <a:cxnLst/>
              <a:rect l="0" t="0" r="0" b="0"/>
              <a:pathLst>
                <a:path w="31420" h="442198">
                  <a:moveTo>
                    <a:pt x="20890" y="0"/>
                  </a:moveTo>
                  <a:lnTo>
                    <a:pt x="4102" y="56215"/>
                  </a:lnTo>
                  <a:lnTo>
                    <a:pt x="1098" y="102574"/>
                  </a:lnTo>
                  <a:lnTo>
                    <a:pt x="209" y="161414"/>
                  </a:lnTo>
                  <a:lnTo>
                    <a:pt x="0" y="206660"/>
                  </a:lnTo>
                  <a:lnTo>
                    <a:pt x="5473" y="255815"/>
                  </a:lnTo>
                  <a:lnTo>
                    <a:pt x="14502" y="309374"/>
                  </a:lnTo>
                  <a:lnTo>
                    <a:pt x="18997" y="358518"/>
                  </a:lnTo>
                  <a:lnTo>
                    <a:pt x="28974" y="421920"/>
                  </a:lnTo>
                  <a:lnTo>
                    <a:pt x="3141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18692" y="2284683"/>
              <a:ext cx="240853" cy="254562"/>
            </a:xfrm>
            <a:custGeom>
              <a:avLst/>
              <a:gdLst/>
              <a:ahLst/>
              <a:cxnLst/>
              <a:rect l="0" t="0" r="0" b="0"/>
              <a:pathLst>
                <a:path w="240853" h="254562">
                  <a:moveTo>
                    <a:pt x="240852" y="136871"/>
                  </a:moveTo>
                  <a:lnTo>
                    <a:pt x="185807" y="162065"/>
                  </a:lnTo>
                  <a:lnTo>
                    <a:pt x="126340" y="187704"/>
                  </a:lnTo>
                  <a:lnTo>
                    <a:pt x="72568" y="218203"/>
                  </a:lnTo>
                  <a:lnTo>
                    <a:pt x="43981" y="233889"/>
                  </a:lnTo>
                  <a:lnTo>
                    <a:pt x="17573" y="250235"/>
                  </a:lnTo>
                  <a:lnTo>
                    <a:pt x="7772" y="254561"/>
                  </a:lnTo>
                  <a:lnTo>
                    <a:pt x="2407" y="252766"/>
                  </a:lnTo>
                  <a:lnTo>
                    <a:pt x="0" y="246889"/>
                  </a:lnTo>
                  <a:lnTo>
                    <a:pt x="4543" y="198247"/>
                  </a:lnTo>
                  <a:lnTo>
                    <a:pt x="16706" y="140719"/>
                  </a:lnTo>
                  <a:lnTo>
                    <a:pt x="30373" y="84295"/>
                  </a:lnTo>
                  <a:lnTo>
                    <a:pt x="44338" y="28090"/>
                  </a:lnTo>
                  <a:lnTo>
                    <a:pt x="513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6705485" y="2800580"/>
            <a:ext cx="285438" cy="482561"/>
          </a:xfrm>
          <a:custGeom>
            <a:avLst/>
            <a:gdLst/>
            <a:ahLst/>
            <a:cxnLst/>
            <a:rect l="0" t="0" r="0" b="0"/>
            <a:pathLst>
              <a:path w="285438" h="482561">
                <a:moveTo>
                  <a:pt x="159095" y="0"/>
                </a:moveTo>
                <a:lnTo>
                  <a:pt x="155976" y="42692"/>
                </a:lnTo>
                <a:lnTo>
                  <a:pt x="153029" y="64598"/>
                </a:lnTo>
                <a:lnTo>
                  <a:pt x="154431" y="116789"/>
                </a:lnTo>
                <a:lnTo>
                  <a:pt x="149725" y="172158"/>
                </a:lnTo>
                <a:lnTo>
                  <a:pt x="148795" y="228156"/>
                </a:lnTo>
                <a:lnTo>
                  <a:pt x="145492" y="281157"/>
                </a:lnTo>
                <a:lnTo>
                  <a:pt x="139511" y="331358"/>
                </a:lnTo>
                <a:lnTo>
                  <a:pt x="137160" y="385164"/>
                </a:lnTo>
                <a:lnTo>
                  <a:pt x="129011" y="447208"/>
                </a:lnTo>
                <a:lnTo>
                  <a:pt x="125001" y="454896"/>
                </a:lnTo>
                <a:lnTo>
                  <a:pt x="118819" y="458852"/>
                </a:lnTo>
                <a:lnTo>
                  <a:pt x="111187" y="460319"/>
                </a:lnTo>
                <a:lnTo>
                  <a:pt x="103760" y="457788"/>
                </a:lnTo>
                <a:lnTo>
                  <a:pt x="89269" y="445617"/>
                </a:lnTo>
                <a:lnTo>
                  <a:pt x="46823" y="388930"/>
                </a:lnTo>
                <a:lnTo>
                  <a:pt x="11701" y="331616"/>
                </a:lnTo>
                <a:lnTo>
                  <a:pt x="4680" y="322853"/>
                </a:lnTo>
                <a:lnTo>
                  <a:pt x="1169" y="321690"/>
                </a:lnTo>
                <a:lnTo>
                  <a:pt x="0" y="325594"/>
                </a:lnTo>
                <a:lnTo>
                  <a:pt x="389" y="332876"/>
                </a:lnTo>
                <a:lnTo>
                  <a:pt x="24818" y="390124"/>
                </a:lnTo>
                <a:lnTo>
                  <a:pt x="61365" y="443710"/>
                </a:lnTo>
                <a:lnTo>
                  <a:pt x="82045" y="474231"/>
                </a:lnTo>
                <a:lnTo>
                  <a:pt x="90181" y="479931"/>
                </a:lnTo>
                <a:lnTo>
                  <a:pt x="99114" y="482560"/>
                </a:lnTo>
                <a:lnTo>
                  <a:pt x="118399" y="482363"/>
                </a:lnTo>
                <a:lnTo>
                  <a:pt x="148986" y="474505"/>
                </a:lnTo>
                <a:lnTo>
                  <a:pt x="187644" y="451481"/>
                </a:lnTo>
                <a:lnTo>
                  <a:pt x="246714" y="396525"/>
                </a:lnTo>
                <a:lnTo>
                  <a:pt x="266684" y="377842"/>
                </a:lnTo>
                <a:lnTo>
                  <a:pt x="285437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6482252" y="3484932"/>
            <a:ext cx="1308837" cy="527125"/>
            <a:chOff x="6482252" y="3484932"/>
            <a:chExt cx="1308837" cy="527125"/>
          </a:xfrm>
        </p:grpSpPr>
        <p:sp>
          <p:nvSpPr>
            <p:cNvPr id="88" name="Freeform 87"/>
            <p:cNvSpPr/>
            <p:nvPr/>
          </p:nvSpPr>
          <p:spPr>
            <a:xfrm>
              <a:off x="6482252" y="3484932"/>
              <a:ext cx="361272" cy="527125"/>
            </a:xfrm>
            <a:custGeom>
              <a:avLst/>
              <a:gdLst/>
              <a:ahLst/>
              <a:cxnLst/>
              <a:rect l="0" t="0" r="0" b="0"/>
              <a:pathLst>
                <a:path w="361272" h="527125">
                  <a:moveTo>
                    <a:pt x="119116" y="0"/>
                  </a:moveTo>
                  <a:lnTo>
                    <a:pt x="103475" y="17981"/>
                  </a:lnTo>
                  <a:lnTo>
                    <a:pt x="78683" y="69742"/>
                  </a:lnTo>
                  <a:lnTo>
                    <a:pt x="45175" y="125821"/>
                  </a:lnTo>
                  <a:lnTo>
                    <a:pt x="17293" y="162764"/>
                  </a:lnTo>
                  <a:lnTo>
                    <a:pt x="11459" y="164661"/>
                  </a:lnTo>
                  <a:lnTo>
                    <a:pt x="6401" y="162417"/>
                  </a:lnTo>
                  <a:lnTo>
                    <a:pt x="1858" y="157411"/>
                  </a:lnTo>
                  <a:lnTo>
                    <a:pt x="0" y="150564"/>
                  </a:lnTo>
                  <a:lnTo>
                    <a:pt x="2974" y="124160"/>
                  </a:lnTo>
                  <a:lnTo>
                    <a:pt x="17579" y="83797"/>
                  </a:lnTo>
                  <a:lnTo>
                    <a:pt x="42647" y="42029"/>
                  </a:lnTo>
                  <a:lnTo>
                    <a:pt x="59393" y="27259"/>
                  </a:lnTo>
                  <a:lnTo>
                    <a:pt x="79704" y="17964"/>
                  </a:lnTo>
                  <a:lnTo>
                    <a:pt x="104328" y="13833"/>
                  </a:lnTo>
                  <a:lnTo>
                    <a:pt x="127752" y="18237"/>
                  </a:lnTo>
                  <a:lnTo>
                    <a:pt x="148690" y="29162"/>
                  </a:lnTo>
                  <a:lnTo>
                    <a:pt x="188578" y="74767"/>
                  </a:lnTo>
                  <a:lnTo>
                    <a:pt x="204558" y="105601"/>
                  </a:lnTo>
                  <a:lnTo>
                    <a:pt x="212032" y="157037"/>
                  </a:lnTo>
                  <a:lnTo>
                    <a:pt x="213509" y="219190"/>
                  </a:lnTo>
                  <a:lnTo>
                    <a:pt x="208211" y="276874"/>
                  </a:lnTo>
                  <a:lnTo>
                    <a:pt x="201965" y="333328"/>
                  </a:lnTo>
                  <a:lnTo>
                    <a:pt x="183748" y="392659"/>
                  </a:lnTo>
                  <a:lnTo>
                    <a:pt x="169072" y="436878"/>
                  </a:lnTo>
                  <a:lnTo>
                    <a:pt x="143151" y="477671"/>
                  </a:lnTo>
                  <a:lnTo>
                    <a:pt x="95932" y="522641"/>
                  </a:lnTo>
                  <a:lnTo>
                    <a:pt x="86112" y="526242"/>
                  </a:lnTo>
                  <a:lnTo>
                    <a:pt x="65843" y="527124"/>
                  </a:lnTo>
                  <a:lnTo>
                    <a:pt x="48256" y="520497"/>
                  </a:lnTo>
                  <a:lnTo>
                    <a:pt x="40290" y="515454"/>
                  </a:lnTo>
                  <a:lnTo>
                    <a:pt x="34980" y="507413"/>
                  </a:lnTo>
                  <a:lnTo>
                    <a:pt x="29079" y="486000"/>
                  </a:lnTo>
                  <a:lnTo>
                    <a:pt x="32696" y="464004"/>
                  </a:lnTo>
                  <a:lnTo>
                    <a:pt x="47887" y="435010"/>
                  </a:lnTo>
                  <a:lnTo>
                    <a:pt x="61722" y="420286"/>
                  </a:lnTo>
                  <a:lnTo>
                    <a:pt x="109348" y="397386"/>
                  </a:lnTo>
                  <a:lnTo>
                    <a:pt x="151576" y="397464"/>
                  </a:lnTo>
                  <a:lnTo>
                    <a:pt x="209842" y="406801"/>
                  </a:lnTo>
                  <a:lnTo>
                    <a:pt x="266412" y="409859"/>
                  </a:lnTo>
                  <a:lnTo>
                    <a:pt x="327116" y="403277"/>
                  </a:lnTo>
                  <a:lnTo>
                    <a:pt x="36127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42672" y="3539167"/>
              <a:ext cx="240560" cy="385644"/>
            </a:xfrm>
            <a:custGeom>
              <a:avLst/>
              <a:gdLst/>
              <a:ahLst/>
              <a:cxnLst/>
              <a:rect l="0" t="0" r="0" b="0"/>
              <a:pathLst>
                <a:path w="240560" h="385644">
                  <a:moveTo>
                    <a:pt x="158778" y="19465"/>
                  </a:moveTo>
                  <a:lnTo>
                    <a:pt x="100161" y="10400"/>
                  </a:lnTo>
                  <a:lnTo>
                    <a:pt x="40445" y="795"/>
                  </a:lnTo>
                  <a:lnTo>
                    <a:pt x="27248" y="0"/>
                  </a:lnTo>
                  <a:lnTo>
                    <a:pt x="17279" y="2979"/>
                  </a:lnTo>
                  <a:lnTo>
                    <a:pt x="9464" y="8474"/>
                  </a:lnTo>
                  <a:lnTo>
                    <a:pt x="3083" y="15647"/>
                  </a:lnTo>
                  <a:lnTo>
                    <a:pt x="0" y="25109"/>
                  </a:lnTo>
                  <a:lnTo>
                    <a:pt x="508" y="87351"/>
                  </a:lnTo>
                  <a:lnTo>
                    <a:pt x="1953" y="148601"/>
                  </a:lnTo>
                  <a:lnTo>
                    <a:pt x="6410" y="173955"/>
                  </a:lnTo>
                  <a:lnTo>
                    <a:pt x="10406" y="179780"/>
                  </a:lnTo>
                  <a:lnTo>
                    <a:pt x="15410" y="181324"/>
                  </a:lnTo>
                  <a:lnTo>
                    <a:pt x="21085" y="180013"/>
                  </a:lnTo>
                  <a:lnTo>
                    <a:pt x="66338" y="153903"/>
                  </a:lnTo>
                  <a:lnTo>
                    <a:pt x="101883" y="148206"/>
                  </a:lnTo>
                  <a:lnTo>
                    <a:pt x="147410" y="154686"/>
                  </a:lnTo>
                  <a:lnTo>
                    <a:pt x="200782" y="170618"/>
                  </a:lnTo>
                  <a:lnTo>
                    <a:pt x="215661" y="183740"/>
                  </a:lnTo>
                  <a:lnTo>
                    <a:pt x="234746" y="220760"/>
                  </a:lnTo>
                  <a:lnTo>
                    <a:pt x="240559" y="257052"/>
                  </a:lnTo>
                  <a:lnTo>
                    <a:pt x="234117" y="302832"/>
                  </a:lnTo>
                  <a:lnTo>
                    <a:pt x="223736" y="333883"/>
                  </a:lnTo>
                  <a:lnTo>
                    <a:pt x="212605" y="350669"/>
                  </a:lnTo>
                  <a:lnTo>
                    <a:pt x="196740" y="362809"/>
                  </a:lnTo>
                  <a:lnTo>
                    <a:pt x="157958" y="380134"/>
                  </a:lnTo>
                  <a:lnTo>
                    <a:pt x="121361" y="385643"/>
                  </a:lnTo>
                  <a:lnTo>
                    <a:pt x="70880" y="379324"/>
                  </a:lnTo>
                  <a:lnTo>
                    <a:pt x="53493" y="377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64663" y="3674445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52481" y="6333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54134" y="3674445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0" y="0"/>
                  </a:moveTo>
                  <a:lnTo>
                    <a:pt x="34898" y="29309"/>
                  </a:lnTo>
                  <a:lnTo>
                    <a:pt x="98243" y="67728"/>
                  </a:lnTo>
                  <a:lnTo>
                    <a:pt x="1579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80559" y="3527046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3293" y="27556"/>
                  </a:lnTo>
                  <a:lnTo>
                    <a:pt x="651" y="86899"/>
                  </a:lnTo>
                  <a:lnTo>
                    <a:pt x="129" y="149356"/>
                  </a:lnTo>
                  <a:lnTo>
                    <a:pt x="38" y="198152"/>
                  </a:lnTo>
                  <a:lnTo>
                    <a:pt x="8" y="258637"/>
                  </a:lnTo>
                  <a:lnTo>
                    <a:pt x="2" y="3125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82421" y="3516518"/>
              <a:ext cx="177083" cy="255599"/>
            </a:xfrm>
            <a:custGeom>
              <a:avLst/>
              <a:gdLst/>
              <a:ahLst/>
              <a:cxnLst/>
              <a:rect l="0" t="0" r="0" b="0"/>
              <a:pathLst>
                <a:path w="177083" h="255599">
                  <a:moveTo>
                    <a:pt x="177082" y="168456"/>
                  </a:moveTo>
                  <a:lnTo>
                    <a:pt x="117141" y="194819"/>
                  </a:lnTo>
                  <a:lnTo>
                    <a:pt x="60473" y="234124"/>
                  </a:lnTo>
                  <a:lnTo>
                    <a:pt x="8521" y="255598"/>
                  </a:lnTo>
                  <a:lnTo>
                    <a:pt x="2706" y="254627"/>
                  </a:lnTo>
                  <a:lnTo>
                    <a:pt x="0" y="250469"/>
                  </a:lnTo>
                  <a:lnTo>
                    <a:pt x="113" y="234152"/>
                  </a:lnTo>
                  <a:lnTo>
                    <a:pt x="9717" y="179137"/>
                  </a:lnTo>
                  <a:lnTo>
                    <a:pt x="22879" y="122862"/>
                  </a:lnTo>
                  <a:lnTo>
                    <a:pt x="40239" y="64099"/>
                  </a:lnTo>
                  <a:lnTo>
                    <a:pt x="58151" y="9440"/>
                  </a:lnTo>
                  <a:lnTo>
                    <a:pt x="612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474092" y="3602177"/>
            <a:ext cx="790365" cy="514765"/>
            <a:chOff x="5474092" y="3602177"/>
            <a:chExt cx="790365" cy="514765"/>
          </a:xfrm>
        </p:grpSpPr>
        <p:sp>
          <p:nvSpPr>
            <p:cNvPr id="95" name="Freeform 94"/>
            <p:cNvSpPr/>
            <p:nvPr/>
          </p:nvSpPr>
          <p:spPr>
            <a:xfrm>
              <a:off x="5474092" y="3666909"/>
              <a:ext cx="246141" cy="450033"/>
            </a:xfrm>
            <a:custGeom>
              <a:avLst/>
              <a:gdLst/>
              <a:ahLst/>
              <a:cxnLst/>
              <a:rect l="0" t="0" r="0" b="0"/>
              <a:pathLst>
                <a:path w="246141" h="450033">
                  <a:moveTo>
                    <a:pt x="179711" y="39122"/>
                  </a:moveTo>
                  <a:lnTo>
                    <a:pt x="154517" y="100232"/>
                  </a:lnTo>
                  <a:lnTo>
                    <a:pt x="128878" y="154664"/>
                  </a:lnTo>
                  <a:lnTo>
                    <a:pt x="98379" y="215875"/>
                  </a:lnTo>
                  <a:lnTo>
                    <a:pt x="78317" y="277690"/>
                  </a:lnTo>
                  <a:lnTo>
                    <a:pt x="66027" y="339037"/>
                  </a:lnTo>
                  <a:lnTo>
                    <a:pt x="70118" y="385609"/>
                  </a:lnTo>
                  <a:lnTo>
                    <a:pt x="78750" y="409925"/>
                  </a:lnTo>
                  <a:lnTo>
                    <a:pt x="103356" y="444600"/>
                  </a:lnTo>
                  <a:lnTo>
                    <a:pt x="113600" y="448651"/>
                  </a:lnTo>
                  <a:lnTo>
                    <a:pt x="140580" y="450032"/>
                  </a:lnTo>
                  <a:lnTo>
                    <a:pt x="177475" y="438643"/>
                  </a:lnTo>
                  <a:lnTo>
                    <a:pt x="220606" y="407083"/>
                  </a:lnTo>
                  <a:lnTo>
                    <a:pt x="228032" y="400243"/>
                  </a:lnTo>
                  <a:lnTo>
                    <a:pt x="244071" y="368259"/>
                  </a:lnTo>
                  <a:lnTo>
                    <a:pt x="246140" y="342553"/>
                  </a:lnTo>
                  <a:lnTo>
                    <a:pt x="241990" y="316700"/>
                  </a:lnTo>
                  <a:lnTo>
                    <a:pt x="226500" y="283584"/>
                  </a:lnTo>
                  <a:lnTo>
                    <a:pt x="205922" y="258434"/>
                  </a:lnTo>
                  <a:lnTo>
                    <a:pt x="145616" y="207678"/>
                  </a:lnTo>
                  <a:lnTo>
                    <a:pt x="84734" y="170686"/>
                  </a:lnTo>
                  <a:lnTo>
                    <a:pt x="25896" y="116636"/>
                  </a:lnTo>
                  <a:lnTo>
                    <a:pt x="4415" y="95364"/>
                  </a:lnTo>
                  <a:lnTo>
                    <a:pt x="845" y="87145"/>
                  </a:lnTo>
                  <a:lnTo>
                    <a:pt x="0" y="68654"/>
                  </a:lnTo>
                  <a:lnTo>
                    <a:pt x="6642" y="51857"/>
                  </a:lnTo>
                  <a:lnTo>
                    <a:pt x="18563" y="36593"/>
                  </a:lnTo>
                  <a:lnTo>
                    <a:pt x="46176" y="16016"/>
                  </a:lnTo>
                  <a:lnTo>
                    <a:pt x="83473" y="3160"/>
                  </a:lnTo>
                  <a:lnTo>
                    <a:pt x="124160" y="0"/>
                  </a:lnTo>
                  <a:lnTo>
                    <a:pt x="163511" y="7123"/>
                  </a:lnTo>
                  <a:lnTo>
                    <a:pt x="200768" y="28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48559" y="3602177"/>
              <a:ext cx="210817" cy="367067"/>
            </a:xfrm>
            <a:custGeom>
              <a:avLst/>
              <a:gdLst/>
              <a:ahLst/>
              <a:cxnLst/>
              <a:rect l="0" t="0" r="0" b="0"/>
              <a:pathLst>
                <a:path w="210817" h="367067">
                  <a:moveTo>
                    <a:pt x="0" y="82797"/>
                  </a:moveTo>
                  <a:lnTo>
                    <a:pt x="63428" y="55285"/>
                  </a:lnTo>
                  <a:lnTo>
                    <a:pt x="126365" y="33713"/>
                  </a:lnTo>
                  <a:lnTo>
                    <a:pt x="188345" y="11441"/>
                  </a:lnTo>
                  <a:lnTo>
                    <a:pt x="204982" y="0"/>
                  </a:lnTo>
                  <a:lnTo>
                    <a:pt x="209184" y="693"/>
                  </a:lnTo>
                  <a:lnTo>
                    <a:pt x="210816" y="5834"/>
                  </a:lnTo>
                  <a:lnTo>
                    <a:pt x="205029" y="47707"/>
                  </a:lnTo>
                  <a:lnTo>
                    <a:pt x="184216" y="109444"/>
                  </a:lnTo>
                  <a:lnTo>
                    <a:pt x="164417" y="159452"/>
                  </a:lnTo>
                  <a:lnTo>
                    <a:pt x="139886" y="221984"/>
                  </a:lnTo>
                  <a:lnTo>
                    <a:pt x="123428" y="284726"/>
                  </a:lnTo>
                  <a:lnTo>
                    <a:pt x="105363" y="341752"/>
                  </a:lnTo>
                  <a:lnTo>
                    <a:pt x="94757" y="367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48642" y="3727088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115814" y="0"/>
                  </a:moveTo>
                  <a:lnTo>
                    <a:pt x="87133" y="55045"/>
                  </a:lnTo>
                  <a:lnTo>
                    <a:pt x="62358" y="106453"/>
                  </a:lnTo>
                  <a:lnTo>
                    <a:pt x="27969" y="16605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96000" y="3758673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47438" y="29309"/>
                  </a:lnTo>
                  <a:lnTo>
                    <a:pt x="84109" y="65971"/>
                  </a:lnTo>
                  <a:lnTo>
                    <a:pt x="129533" y="127633"/>
                  </a:lnTo>
                  <a:lnTo>
                    <a:pt x="149644" y="151421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6961532" y="4390383"/>
            <a:ext cx="717976" cy="477894"/>
            <a:chOff x="6961532" y="4390383"/>
            <a:chExt cx="717976" cy="477894"/>
          </a:xfrm>
        </p:grpSpPr>
        <p:sp>
          <p:nvSpPr>
            <p:cNvPr id="100" name="Freeform 99"/>
            <p:cNvSpPr/>
            <p:nvPr/>
          </p:nvSpPr>
          <p:spPr>
            <a:xfrm>
              <a:off x="6961532" y="4390383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331" y="142356"/>
                  </a:lnTo>
                  <a:lnTo>
                    <a:pt x="10859" y="199717"/>
                  </a:lnTo>
                  <a:lnTo>
                    <a:pt x="16490" y="248298"/>
                  </a:lnTo>
                  <a:lnTo>
                    <a:pt x="18159" y="304027"/>
                  </a:lnTo>
                  <a:lnTo>
                    <a:pt x="18653" y="354464"/>
                  </a:lnTo>
                  <a:lnTo>
                    <a:pt x="1886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76162" y="4443026"/>
              <a:ext cx="266348" cy="402897"/>
            </a:xfrm>
            <a:custGeom>
              <a:avLst/>
              <a:gdLst/>
              <a:ahLst/>
              <a:cxnLst/>
              <a:rect l="0" t="0" r="0" b="0"/>
              <a:pathLst>
                <a:path w="266348" h="402897">
                  <a:moveTo>
                    <a:pt x="135859" y="21056"/>
                  </a:moveTo>
                  <a:lnTo>
                    <a:pt x="93167" y="35629"/>
                  </a:lnTo>
                  <a:lnTo>
                    <a:pt x="73601" y="48590"/>
                  </a:lnTo>
                  <a:lnTo>
                    <a:pt x="49431" y="76788"/>
                  </a:lnTo>
                  <a:lnTo>
                    <a:pt x="23424" y="127645"/>
                  </a:lnTo>
                  <a:lnTo>
                    <a:pt x="4112" y="190637"/>
                  </a:lnTo>
                  <a:lnTo>
                    <a:pt x="0" y="251173"/>
                  </a:lnTo>
                  <a:lnTo>
                    <a:pt x="4777" y="308537"/>
                  </a:lnTo>
                  <a:lnTo>
                    <a:pt x="19291" y="350861"/>
                  </a:lnTo>
                  <a:lnTo>
                    <a:pt x="34917" y="372747"/>
                  </a:lnTo>
                  <a:lnTo>
                    <a:pt x="54731" y="389103"/>
                  </a:lnTo>
                  <a:lnTo>
                    <a:pt x="79135" y="400272"/>
                  </a:lnTo>
                  <a:lnTo>
                    <a:pt x="102459" y="402896"/>
                  </a:lnTo>
                  <a:lnTo>
                    <a:pt x="124524" y="398993"/>
                  </a:lnTo>
                  <a:lnTo>
                    <a:pt x="177867" y="370939"/>
                  </a:lnTo>
                  <a:lnTo>
                    <a:pt x="218896" y="326909"/>
                  </a:lnTo>
                  <a:lnTo>
                    <a:pt x="242090" y="285724"/>
                  </a:lnTo>
                  <a:lnTo>
                    <a:pt x="256891" y="236997"/>
                  </a:lnTo>
                  <a:lnTo>
                    <a:pt x="266347" y="186685"/>
                  </a:lnTo>
                  <a:lnTo>
                    <a:pt x="260246" y="127169"/>
                  </a:lnTo>
                  <a:lnTo>
                    <a:pt x="242187" y="70353"/>
                  </a:lnTo>
                  <a:lnTo>
                    <a:pt x="226400" y="48425"/>
                  </a:lnTo>
                  <a:lnTo>
                    <a:pt x="187669" y="15284"/>
                  </a:lnTo>
                  <a:lnTo>
                    <a:pt x="163954" y="6793"/>
                  </a:lnTo>
                  <a:lnTo>
                    <a:pt x="125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71746" y="4474611"/>
              <a:ext cx="307762" cy="393666"/>
            </a:xfrm>
            <a:custGeom>
              <a:avLst/>
              <a:gdLst/>
              <a:ahLst/>
              <a:cxnLst/>
              <a:rect l="0" t="0" r="0" b="0"/>
              <a:pathLst>
                <a:path w="307762" h="393666">
                  <a:moveTo>
                    <a:pt x="103487" y="10529"/>
                  </a:moveTo>
                  <a:lnTo>
                    <a:pt x="65114" y="39837"/>
                  </a:lnTo>
                  <a:lnTo>
                    <a:pt x="22788" y="95481"/>
                  </a:lnTo>
                  <a:lnTo>
                    <a:pt x="7306" y="132146"/>
                  </a:lnTo>
                  <a:lnTo>
                    <a:pt x="0" y="186457"/>
                  </a:lnTo>
                  <a:lnTo>
                    <a:pt x="1677" y="242245"/>
                  </a:lnTo>
                  <a:lnTo>
                    <a:pt x="18516" y="298325"/>
                  </a:lnTo>
                  <a:lnTo>
                    <a:pt x="37626" y="334838"/>
                  </a:lnTo>
                  <a:lnTo>
                    <a:pt x="63696" y="362294"/>
                  </a:lnTo>
                  <a:lnTo>
                    <a:pt x="122655" y="388275"/>
                  </a:lnTo>
                  <a:lnTo>
                    <a:pt x="144761" y="393665"/>
                  </a:lnTo>
                  <a:lnTo>
                    <a:pt x="166285" y="392161"/>
                  </a:lnTo>
                  <a:lnTo>
                    <a:pt x="208698" y="373258"/>
                  </a:lnTo>
                  <a:lnTo>
                    <a:pt x="239166" y="352621"/>
                  </a:lnTo>
                  <a:lnTo>
                    <a:pt x="271014" y="311679"/>
                  </a:lnTo>
                  <a:lnTo>
                    <a:pt x="298510" y="252351"/>
                  </a:lnTo>
                  <a:lnTo>
                    <a:pt x="307761" y="211771"/>
                  </a:lnTo>
                  <a:lnTo>
                    <a:pt x="301592" y="152489"/>
                  </a:lnTo>
                  <a:lnTo>
                    <a:pt x="289307" y="117322"/>
                  </a:lnTo>
                  <a:lnTo>
                    <a:pt x="258605" y="68408"/>
                  </a:lnTo>
                  <a:lnTo>
                    <a:pt x="208402" y="22671"/>
                  </a:lnTo>
                  <a:lnTo>
                    <a:pt x="186381" y="10076"/>
                  </a:lnTo>
                  <a:lnTo>
                    <a:pt x="1350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853728" y="4324090"/>
            <a:ext cx="768698" cy="472915"/>
            <a:chOff x="5853728" y="4324090"/>
            <a:chExt cx="768698" cy="472915"/>
          </a:xfrm>
        </p:grpSpPr>
        <p:sp>
          <p:nvSpPr>
            <p:cNvPr id="104" name="Freeform 103"/>
            <p:cNvSpPr/>
            <p:nvPr/>
          </p:nvSpPr>
          <p:spPr>
            <a:xfrm>
              <a:off x="5853728" y="4324090"/>
              <a:ext cx="233928" cy="472915"/>
            </a:xfrm>
            <a:custGeom>
              <a:avLst/>
              <a:gdLst/>
              <a:ahLst/>
              <a:cxnLst/>
              <a:rect l="0" t="0" r="0" b="0"/>
              <a:pathLst>
                <a:path w="233928" h="472915">
                  <a:moveTo>
                    <a:pt x="231743" y="108407"/>
                  </a:moveTo>
                  <a:lnTo>
                    <a:pt x="214932" y="127558"/>
                  </a:lnTo>
                  <a:lnTo>
                    <a:pt x="175348" y="186248"/>
                  </a:lnTo>
                  <a:lnTo>
                    <a:pt x="133456" y="249025"/>
                  </a:lnTo>
                  <a:lnTo>
                    <a:pt x="105397" y="299353"/>
                  </a:lnTo>
                  <a:lnTo>
                    <a:pt x="77325" y="354355"/>
                  </a:lnTo>
                  <a:lnTo>
                    <a:pt x="51589" y="404214"/>
                  </a:lnTo>
                  <a:lnTo>
                    <a:pt x="46389" y="434849"/>
                  </a:lnTo>
                  <a:lnTo>
                    <a:pt x="48512" y="446528"/>
                  </a:lnTo>
                  <a:lnTo>
                    <a:pt x="53438" y="455484"/>
                  </a:lnTo>
                  <a:lnTo>
                    <a:pt x="60230" y="462624"/>
                  </a:lnTo>
                  <a:lnTo>
                    <a:pt x="83375" y="470558"/>
                  </a:lnTo>
                  <a:lnTo>
                    <a:pt x="110820" y="472914"/>
                  </a:lnTo>
                  <a:lnTo>
                    <a:pt x="134716" y="470062"/>
                  </a:lnTo>
                  <a:lnTo>
                    <a:pt x="157034" y="458655"/>
                  </a:lnTo>
                  <a:lnTo>
                    <a:pt x="194369" y="428326"/>
                  </a:lnTo>
                  <a:lnTo>
                    <a:pt x="217030" y="395700"/>
                  </a:lnTo>
                  <a:lnTo>
                    <a:pt x="232973" y="356398"/>
                  </a:lnTo>
                  <a:lnTo>
                    <a:pt x="233927" y="315117"/>
                  </a:lnTo>
                  <a:lnTo>
                    <a:pt x="221212" y="278839"/>
                  </a:lnTo>
                  <a:lnTo>
                    <a:pt x="194785" y="236309"/>
                  </a:lnTo>
                  <a:lnTo>
                    <a:pt x="153863" y="204165"/>
                  </a:lnTo>
                  <a:lnTo>
                    <a:pt x="101066" y="175285"/>
                  </a:lnTo>
                  <a:lnTo>
                    <a:pt x="43046" y="140019"/>
                  </a:lnTo>
                  <a:lnTo>
                    <a:pt x="5866" y="111922"/>
                  </a:lnTo>
                  <a:lnTo>
                    <a:pt x="1610" y="102561"/>
                  </a:lnTo>
                  <a:lnTo>
                    <a:pt x="0" y="79683"/>
                  </a:lnTo>
                  <a:lnTo>
                    <a:pt x="11260" y="46084"/>
                  </a:lnTo>
                  <a:lnTo>
                    <a:pt x="26126" y="30795"/>
                  </a:lnTo>
                  <a:lnTo>
                    <a:pt x="64266" y="11448"/>
                  </a:lnTo>
                  <a:lnTo>
                    <a:pt x="100752" y="0"/>
                  </a:lnTo>
                  <a:lnTo>
                    <a:pt x="141198" y="377"/>
                  </a:lnTo>
                  <a:lnTo>
                    <a:pt x="177229" y="13487"/>
                  </a:lnTo>
                  <a:lnTo>
                    <a:pt x="204542" y="32189"/>
                  </a:lnTo>
                  <a:lnTo>
                    <a:pt x="231743" y="66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80228" y="4369326"/>
              <a:ext cx="233924" cy="336913"/>
            </a:xfrm>
            <a:custGeom>
              <a:avLst/>
              <a:gdLst/>
              <a:ahLst/>
              <a:cxnLst/>
              <a:rect l="0" t="0" r="0" b="0"/>
              <a:pathLst>
                <a:path w="233924" h="336913">
                  <a:moveTo>
                    <a:pt x="0" y="0"/>
                  </a:moveTo>
                  <a:lnTo>
                    <a:pt x="37478" y="8333"/>
                  </a:lnTo>
                  <a:lnTo>
                    <a:pt x="94490" y="15684"/>
                  </a:lnTo>
                  <a:lnTo>
                    <a:pt x="153672" y="19996"/>
                  </a:lnTo>
                  <a:lnTo>
                    <a:pt x="210422" y="20847"/>
                  </a:lnTo>
                  <a:lnTo>
                    <a:pt x="224509" y="20917"/>
                  </a:lnTo>
                  <a:lnTo>
                    <a:pt x="231561" y="24473"/>
                  </a:lnTo>
                  <a:lnTo>
                    <a:pt x="233923" y="30354"/>
                  </a:lnTo>
                  <a:lnTo>
                    <a:pt x="230307" y="46246"/>
                  </a:lnTo>
                  <a:lnTo>
                    <a:pt x="196864" y="100890"/>
                  </a:lnTo>
                  <a:lnTo>
                    <a:pt x="150100" y="162563"/>
                  </a:lnTo>
                  <a:lnTo>
                    <a:pt x="106594" y="218416"/>
                  </a:lnTo>
                  <a:lnTo>
                    <a:pt x="69534" y="27796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17140" y="4464082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94756" y="0"/>
                  </a:moveTo>
                  <a:lnTo>
                    <a:pt x="49287" y="55045"/>
                  </a:lnTo>
                  <a:lnTo>
                    <a:pt x="14058" y="11451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75026" y="4474611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24046" y="17981"/>
                  </a:lnTo>
                  <a:lnTo>
                    <a:pt x="82002" y="79450"/>
                  </a:lnTo>
                  <a:lnTo>
                    <a:pt x="119030" y="135071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875740" y="4948394"/>
            <a:ext cx="2046134" cy="915916"/>
            <a:chOff x="5875740" y="4948394"/>
            <a:chExt cx="2046134" cy="915916"/>
          </a:xfrm>
        </p:grpSpPr>
        <p:sp>
          <p:nvSpPr>
            <p:cNvPr id="109" name="Freeform 108"/>
            <p:cNvSpPr/>
            <p:nvPr/>
          </p:nvSpPr>
          <p:spPr>
            <a:xfrm>
              <a:off x="6187470" y="5166643"/>
              <a:ext cx="217140" cy="471712"/>
            </a:xfrm>
            <a:custGeom>
              <a:avLst/>
              <a:gdLst/>
              <a:ahLst/>
              <a:cxnLst/>
              <a:rect l="0" t="0" r="0" b="0"/>
              <a:pathLst>
                <a:path w="217140" h="471712">
                  <a:moveTo>
                    <a:pt x="192799" y="118663"/>
                  </a:moveTo>
                  <a:lnTo>
                    <a:pt x="173671" y="173707"/>
                  </a:lnTo>
                  <a:lnTo>
                    <a:pt x="149680" y="225115"/>
                  </a:lnTo>
                  <a:lnTo>
                    <a:pt x="122411" y="280330"/>
                  </a:lnTo>
                  <a:lnTo>
                    <a:pt x="94494" y="335127"/>
                  </a:lnTo>
                  <a:lnTo>
                    <a:pt x="65022" y="397382"/>
                  </a:lnTo>
                  <a:lnTo>
                    <a:pt x="53034" y="432873"/>
                  </a:lnTo>
                  <a:lnTo>
                    <a:pt x="52829" y="442780"/>
                  </a:lnTo>
                  <a:lnTo>
                    <a:pt x="58840" y="460027"/>
                  </a:lnTo>
                  <a:lnTo>
                    <a:pt x="66059" y="465562"/>
                  </a:lnTo>
                  <a:lnTo>
                    <a:pt x="86557" y="471711"/>
                  </a:lnTo>
                  <a:lnTo>
                    <a:pt x="118816" y="469585"/>
                  </a:lnTo>
                  <a:lnTo>
                    <a:pt x="150602" y="455956"/>
                  </a:lnTo>
                  <a:lnTo>
                    <a:pt x="176657" y="437100"/>
                  </a:lnTo>
                  <a:lnTo>
                    <a:pt x="199194" y="411106"/>
                  </a:lnTo>
                  <a:lnTo>
                    <a:pt x="215101" y="369999"/>
                  </a:lnTo>
                  <a:lnTo>
                    <a:pt x="217139" y="343841"/>
                  </a:lnTo>
                  <a:lnTo>
                    <a:pt x="208915" y="298453"/>
                  </a:lnTo>
                  <a:lnTo>
                    <a:pt x="193805" y="271889"/>
                  </a:lnTo>
                  <a:lnTo>
                    <a:pt x="153975" y="227660"/>
                  </a:lnTo>
                  <a:lnTo>
                    <a:pt x="97408" y="194426"/>
                  </a:lnTo>
                  <a:lnTo>
                    <a:pt x="40405" y="153630"/>
                  </a:lnTo>
                  <a:lnTo>
                    <a:pt x="17924" y="127073"/>
                  </a:lnTo>
                  <a:lnTo>
                    <a:pt x="2034" y="91389"/>
                  </a:lnTo>
                  <a:lnTo>
                    <a:pt x="0" y="64817"/>
                  </a:lnTo>
                  <a:lnTo>
                    <a:pt x="4166" y="39749"/>
                  </a:lnTo>
                  <a:lnTo>
                    <a:pt x="13816" y="20809"/>
                  </a:lnTo>
                  <a:lnTo>
                    <a:pt x="29023" y="7712"/>
                  </a:lnTo>
                  <a:lnTo>
                    <a:pt x="37992" y="2581"/>
                  </a:lnTo>
                  <a:lnTo>
                    <a:pt x="57316" y="0"/>
                  </a:lnTo>
                  <a:lnTo>
                    <a:pt x="98317" y="7876"/>
                  </a:lnTo>
                  <a:lnTo>
                    <a:pt x="124120" y="22926"/>
                  </a:lnTo>
                  <a:lnTo>
                    <a:pt x="133030" y="32439"/>
                  </a:lnTo>
                  <a:lnTo>
                    <a:pt x="140157" y="44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53969" y="5232663"/>
              <a:ext cx="209915" cy="410612"/>
            </a:xfrm>
            <a:custGeom>
              <a:avLst/>
              <a:gdLst/>
              <a:ahLst/>
              <a:cxnLst/>
              <a:rect l="0" t="0" r="0" b="0"/>
              <a:pathLst>
                <a:path w="209915" h="410612">
                  <a:moveTo>
                    <a:pt x="0" y="0"/>
                  </a:moveTo>
                  <a:lnTo>
                    <a:pt x="16768" y="11178"/>
                  </a:lnTo>
                  <a:lnTo>
                    <a:pt x="69516" y="20275"/>
                  </a:lnTo>
                  <a:lnTo>
                    <a:pt x="112104" y="26545"/>
                  </a:lnTo>
                  <a:lnTo>
                    <a:pt x="168416" y="22487"/>
                  </a:lnTo>
                  <a:lnTo>
                    <a:pt x="182467" y="22011"/>
                  </a:lnTo>
                  <a:lnTo>
                    <a:pt x="193005" y="25202"/>
                  </a:lnTo>
                  <a:lnTo>
                    <a:pt x="201199" y="30840"/>
                  </a:lnTo>
                  <a:lnTo>
                    <a:pt x="207832" y="38107"/>
                  </a:lnTo>
                  <a:lnTo>
                    <a:pt x="209914" y="45292"/>
                  </a:lnTo>
                  <a:lnTo>
                    <a:pt x="208963" y="52421"/>
                  </a:lnTo>
                  <a:lnTo>
                    <a:pt x="184405" y="104519"/>
                  </a:lnTo>
                  <a:lnTo>
                    <a:pt x="156287" y="166738"/>
                  </a:lnTo>
                  <a:lnTo>
                    <a:pt x="124460" y="222411"/>
                  </a:lnTo>
                  <a:lnTo>
                    <a:pt x="101880" y="277943"/>
                  </a:lnTo>
                  <a:lnTo>
                    <a:pt x="84941" y="328253"/>
                  </a:lnTo>
                  <a:lnTo>
                    <a:pt x="66774" y="386075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688994" y="5264248"/>
              <a:ext cx="339695" cy="387707"/>
            </a:xfrm>
            <a:custGeom>
              <a:avLst/>
              <a:gdLst/>
              <a:ahLst/>
              <a:cxnLst/>
              <a:rect l="0" t="0" r="0" b="0"/>
              <a:pathLst>
                <a:path w="339695" h="387707">
                  <a:moveTo>
                    <a:pt x="144001" y="21058"/>
                  </a:moveTo>
                  <a:lnTo>
                    <a:pt x="91296" y="58144"/>
                  </a:lnTo>
                  <a:lnTo>
                    <a:pt x="60453" y="98963"/>
                  </a:lnTo>
                  <a:lnTo>
                    <a:pt x="31831" y="151740"/>
                  </a:lnTo>
                  <a:lnTo>
                    <a:pt x="12053" y="206055"/>
                  </a:lnTo>
                  <a:lnTo>
                    <a:pt x="0" y="258032"/>
                  </a:lnTo>
                  <a:lnTo>
                    <a:pt x="727" y="300672"/>
                  </a:lnTo>
                  <a:lnTo>
                    <a:pt x="2862" y="312753"/>
                  </a:lnTo>
                  <a:lnTo>
                    <a:pt x="14592" y="332414"/>
                  </a:lnTo>
                  <a:lnTo>
                    <a:pt x="50719" y="364100"/>
                  </a:lnTo>
                  <a:lnTo>
                    <a:pt x="81267" y="380193"/>
                  </a:lnTo>
                  <a:lnTo>
                    <a:pt x="131436" y="387706"/>
                  </a:lnTo>
                  <a:lnTo>
                    <a:pt x="183286" y="386070"/>
                  </a:lnTo>
                  <a:lnTo>
                    <a:pt x="207085" y="378647"/>
                  </a:lnTo>
                  <a:lnTo>
                    <a:pt x="268713" y="341065"/>
                  </a:lnTo>
                  <a:lnTo>
                    <a:pt x="295856" y="308377"/>
                  </a:lnTo>
                  <a:lnTo>
                    <a:pt x="324818" y="255410"/>
                  </a:lnTo>
                  <a:lnTo>
                    <a:pt x="337826" y="212678"/>
                  </a:lnTo>
                  <a:lnTo>
                    <a:pt x="339694" y="149549"/>
                  </a:lnTo>
                  <a:lnTo>
                    <a:pt x="329105" y="105922"/>
                  </a:lnTo>
                  <a:lnTo>
                    <a:pt x="304566" y="54849"/>
                  </a:lnTo>
                  <a:lnTo>
                    <a:pt x="278534" y="27300"/>
                  </a:lnTo>
                  <a:lnTo>
                    <a:pt x="240634" y="6606"/>
                  </a:lnTo>
                  <a:lnTo>
                    <a:pt x="217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98007" y="5285306"/>
              <a:ext cx="375483" cy="393812"/>
            </a:xfrm>
            <a:custGeom>
              <a:avLst/>
              <a:gdLst/>
              <a:ahLst/>
              <a:cxnLst/>
              <a:rect l="0" t="0" r="0" b="0"/>
              <a:pathLst>
                <a:path w="375483" h="393812">
                  <a:moveTo>
                    <a:pt x="135070" y="0"/>
                  </a:moveTo>
                  <a:lnTo>
                    <a:pt x="103789" y="9575"/>
                  </a:lnTo>
                  <a:lnTo>
                    <a:pt x="80048" y="27533"/>
                  </a:lnTo>
                  <a:lnTo>
                    <a:pt x="36904" y="85966"/>
                  </a:lnTo>
                  <a:lnTo>
                    <a:pt x="7312" y="146010"/>
                  </a:lnTo>
                  <a:lnTo>
                    <a:pt x="0" y="197644"/>
                  </a:lnTo>
                  <a:lnTo>
                    <a:pt x="1675" y="249784"/>
                  </a:lnTo>
                  <a:lnTo>
                    <a:pt x="12878" y="283410"/>
                  </a:lnTo>
                  <a:lnTo>
                    <a:pt x="37624" y="320624"/>
                  </a:lnTo>
                  <a:lnTo>
                    <a:pt x="93644" y="364790"/>
                  </a:lnTo>
                  <a:lnTo>
                    <a:pt x="157143" y="388603"/>
                  </a:lnTo>
                  <a:lnTo>
                    <a:pt x="184655" y="393811"/>
                  </a:lnTo>
                  <a:lnTo>
                    <a:pt x="226451" y="388995"/>
                  </a:lnTo>
                  <a:lnTo>
                    <a:pt x="279376" y="367000"/>
                  </a:lnTo>
                  <a:lnTo>
                    <a:pt x="323973" y="334536"/>
                  </a:lnTo>
                  <a:lnTo>
                    <a:pt x="350936" y="293158"/>
                  </a:lnTo>
                  <a:lnTo>
                    <a:pt x="368396" y="254667"/>
                  </a:lnTo>
                  <a:lnTo>
                    <a:pt x="375482" y="199740"/>
                  </a:lnTo>
                  <a:lnTo>
                    <a:pt x="374112" y="171831"/>
                  </a:lnTo>
                  <a:lnTo>
                    <a:pt x="354167" y="115786"/>
                  </a:lnTo>
                  <a:lnTo>
                    <a:pt x="327697" y="70834"/>
                  </a:lnTo>
                  <a:lnTo>
                    <a:pt x="295740" y="46854"/>
                  </a:lnTo>
                  <a:lnTo>
                    <a:pt x="238622" y="25262"/>
                  </a:lnTo>
                  <a:lnTo>
                    <a:pt x="21929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90798" y="5611689"/>
              <a:ext cx="50209" cy="189514"/>
            </a:xfrm>
            <a:custGeom>
              <a:avLst/>
              <a:gdLst/>
              <a:ahLst/>
              <a:cxnLst/>
              <a:rect l="0" t="0" r="0" b="0"/>
              <a:pathLst>
                <a:path w="50209" h="189514">
                  <a:moveTo>
                    <a:pt x="31585" y="0"/>
                  </a:moveTo>
                  <a:lnTo>
                    <a:pt x="46239" y="53028"/>
                  </a:lnTo>
                  <a:lnTo>
                    <a:pt x="50208" y="109304"/>
                  </a:lnTo>
                  <a:lnTo>
                    <a:pt x="46491" y="133977"/>
                  </a:lnTo>
                  <a:lnTo>
                    <a:pt x="34700" y="15352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75740" y="4948394"/>
              <a:ext cx="2046134" cy="915916"/>
            </a:xfrm>
            <a:custGeom>
              <a:avLst/>
              <a:gdLst/>
              <a:ahLst/>
              <a:cxnLst/>
              <a:rect l="0" t="0" r="0" b="0"/>
              <a:pathLst>
                <a:path w="2046134" h="915916">
                  <a:moveTo>
                    <a:pt x="662457" y="52642"/>
                  </a:moveTo>
                  <a:lnTo>
                    <a:pt x="607316" y="32399"/>
                  </a:lnTo>
                  <a:lnTo>
                    <a:pt x="551523" y="22127"/>
                  </a:lnTo>
                  <a:lnTo>
                    <a:pt x="496135" y="13166"/>
                  </a:lnTo>
                  <a:lnTo>
                    <a:pt x="445110" y="11310"/>
                  </a:lnTo>
                  <a:lnTo>
                    <a:pt x="391536" y="16271"/>
                  </a:lnTo>
                  <a:lnTo>
                    <a:pt x="328111" y="23546"/>
                  </a:lnTo>
                  <a:lnTo>
                    <a:pt x="273240" y="40101"/>
                  </a:lnTo>
                  <a:lnTo>
                    <a:pt x="209761" y="70412"/>
                  </a:lnTo>
                  <a:lnTo>
                    <a:pt x="146563" y="101886"/>
                  </a:lnTo>
                  <a:lnTo>
                    <a:pt x="91795" y="140697"/>
                  </a:lnTo>
                  <a:lnTo>
                    <a:pt x="49907" y="186695"/>
                  </a:lnTo>
                  <a:lnTo>
                    <a:pt x="18890" y="246711"/>
                  </a:lnTo>
                  <a:lnTo>
                    <a:pt x="3405" y="304839"/>
                  </a:lnTo>
                  <a:lnTo>
                    <a:pt x="0" y="366971"/>
                  </a:lnTo>
                  <a:lnTo>
                    <a:pt x="4999" y="407039"/>
                  </a:lnTo>
                  <a:lnTo>
                    <a:pt x="24404" y="459255"/>
                  </a:lnTo>
                  <a:lnTo>
                    <a:pt x="55590" y="520958"/>
                  </a:lnTo>
                  <a:lnTo>
                    <a:pt x="101825" y="583561"/>
                  </a:lnTo>
                  <a:lnTo>
                    <a:pt x="147602" y="645602"/>
                  </a:lnTo>
                  <a:lnTo>
                    <a:pt x="208868" y="704784"/>
                  </a:lnTo>
                  <a:lnTo>
                    <a:pt x="266419" y="747657"/>
                  </a:lnTo>
                  <a:lnTo>
                    <a:pt x="326054" y="791680"/>
                  </a:lnTo>
                  <a:lnTo>
                    <a:pt x="388760" y="824512"/>
                  </a:lnTo>
                  <a:lnTo>
                    <a:pt x="441364" y="845298"/>
                  </a:lnTo>
                  <a:lnTo>
                    <a:pt x="495302" y="856172"/>
                  </a:lnTo>
                  <a:lnTo>
                    <a:pt x="553269" y="870327"/>
                  </a:lnTo>
                  <a:lnTo>
                    <a:pt x="614889" y="882310"/>
                  </a:lnTo>
                  <a:lnTo>
                    <a:pt x="675386" y="895571"/>
                  </a:lnTo>
                  <a:lnTo>
                    <a:pt x="725169" y="902524"/>
                  </a:lnTo>
                  <a:lnTo>
                    <a:pt x="782424" y="907703"/>
                  </a:lnTo>
                  <a:lnTo>
                    <a:pt x="843691" y="914344"/>
                  </a:lnTo>
                  <a:lnTo>
                    <a:pt x="900854" y="915656"/>
                  </a:lnTo>
                  <a:lnTo>
                    <a:pt x="957205" y="915915"/>
                  </a:lnTo>
                  <a:lnTo>
                    <a:pt x="1013396" y="910377"/>
                  </a:lnTo>
                  <a:lnTo>
                    <a:pt x="1076792" y="906424"/>
                  </a:lnTo>
                  <a:lnTo>
                    <a:pt x="1135588" y="905643"/>
                  </a:lnTo>
                  <a:lnTo>
                    <a:pt x="1197852" y="905488"/>
                  </a:lnTo>
                  <a:lnTo>
                    <a:pt x="1258070" y="904288"/>
                  </a:lnTo>
                  <a:lnTo>
                    <a:pt x="1315026" y="897118"/>
                  </a:lnTo>
                  <a:lnTo>
                    <a:pt x="1371337" y="889766"/>
                  </a:lnTo>
                  <a:lnTo>
                    <a:pt x="1428690" y="884285"/>
                  </a:lnTo>
                  <a:lnTo>
                    <a:pt x="1488892" y="873151"/>
                  </a:lnTo>
                  <a:lnTo>
                    <a:pt x="1540861" y="865275"/>
                  </a:lnTo>
                  <a:lnTo>
                    <a:pt x="1596187" y="855314"/>
                  </a:lnTo>
                  <a:lnTo>
                    <a:pt x="1652175" y="842082"/>
                  </a:lnTo>
                  <a:lnTo>
                    <a:pt x="1708295" y="828202"/>
                  </a:lnTo>
                  <a:lnTo>
                    <a:pt x="1763272" y="821431"/>
                  </a:lnTo>
                  <a:lnTo>
                    <a:pt x="1798148" y="812055"/>
                  </a:lnTo>
                  <a:lnTo>
                    <a:pt x="1851994" y="787462"/>
                  </a:lnTo>
                  <a:lnTo>
                    <a:pt x="1915332" y="750533"/>
                  </a:lnTo>
                  <a:lnTo>
                    <a:pt x="1969453" y="708875"/>
                  </a:lnTo>
                  <a:lnTo>
                    <a:pt x="2008053" y="665193"/>
                  </a:lnTo>
                  <a:lnTo>
                    <a:pt x="2024965" y="629932"/>
                  </a:lnTo>
                  <a:lnTo>
                    <a:pt x="2041159" y="569921"/>
                  </a:lnTo>
                  <a:lnTo>
                    <a:pt x="2046133" y="541077"/>
                  </a:lnTo>
                  <a:lnTo>
                    <a:pt x="2041187" y="497360"/>
                  </a:lnTo>
                  <a:lnTo>
                    <a:pt x="2025423" y="451392"/>
                  </a:lnTo>
                  <a:lnTo>
                    <a:pt x="1985342" y="390453"/>
                  </a:lnTo>
                  <a:lnTo>
                    <a:pt x="1954303" y="358839"/>
                  </a:lnTo>
                  <a:lnTo>
                    <a:pt x="1894014" y="307597"/>
                  </a:lnTo>
                  <a:lnTo>
                    <a:pt x="1833207" y="270530"/>
                  </a:lnTo>
                  <a:lnTo>
                    <a:pt x="1778196" y="245333"/>
                  </a:lnTo>
                  <a:lnTo>
                    <a:pt x="1722269" y="223155"/>
                  </a:lnTo>
                  <a:lnTo>
                    <a:pt x="1664992" y="203480"/>
                  </a:lnTo>
                  <a:lnTo>
                    <a:pt x="1601686" y="181396"/>
                  </a:lnTo>
                  <a:lnTo>
                    <a:pt x="1554909" y="166051"/>
                  </a:lnTo>
                  <a:lnTo>
                    <a:pt x="1504004" y="149806"/>
                  </a:lnTo>
                  <a:lnTo>
                    <a:pt x="1451877" y="134463"/>
                  </a:lnTo>
                  <a:lnTo>
                    <a:pt x="1396268" y="118219"/>
                  </a:lnTo>
                  <a:lnTo>
                    <a:pt x="1338457" y="105997"/>
                  </a:lnTo>
                  <a:lnTo>
                    <a:pt x="1284283" y="94967"/>
                  </a:lnTo>
                  <a:lnTo>
                    <a:pt x="1228067" y="81171"/>
                  </a:lnTo>
                  <a:lnTo>
                    <a:pt x="1170077" y="65384"/>
                  </a:lnTo>
                  <a:lnTo>
                    <a:pt x="1112730" y="53298"/>
                  </a:lnTo>
                  <a:lnTo>
                    <a:pt x="1054404" y="42307"/>
                  </a:lnTo>
                  <a:lnTo>
                    <a:pt x="996959" y="34762"/>
                  </a:lnTo>
                  <a:lnTo>
                    <a:pt x="935483" y="29407"/>
                  </a:lnTo>
                  <a:lnTo>
                    <a:pt x="872815" y="20411"/>
                  </a:lnTo>
                  <a:lnTo>
                    <a:pt x="816032" y="10337"/>
                  </a:lnTo>
                  <a:lnTo>
                    <a:pt x="772691" y="3063"/>
                  </a:lnTo>
                  <a:lnTo>
                    <a:pt x="736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568746" y="3969243"/>
            <a:ext cx="1358177" cy="473784"/>
            <a:chOff x="1568746" y="3969243"/>
            <a:chExt cx="1358177" cy="473784"/>
          </a:xfrm>
        </p:grpSpPr>
        <p:sp>
          <p:nvSpPr>
            <p:cNvPr id="116" name="Freeform 115"/>
            <p:cNvSpPr/>
            <p:nvPr/>
          </p:nvSpPr>
          <p:spPr>
            <a:xfrm>
              <a:off x="1568746" y="3976473"/>
              <a:ext cx="214316" cy="379282"/>
            </a:xfrm>
            <a:custGeom>
              <a:avLst/>
              <a:gdLst/>
              <a:ahLst/>
              <a:cxnLst/>
              <a:rect l="0" t="0" r="0" b="0"/>
              <a:pathLst>
                <a:path w="214316" h="379282">
                  <a:moveTo>
                    <a:pt x="0" y="87527"/>
                  </a:moveTo>
                  <a:lnTo>
                    <a:pt x="9575" y="56245"/>
                  </a:lnTo>
                  <a:lnTo>
                    <a:pt x="27533" y="32504"/>
                  </a:lnTo>
                  <a:lnTo>
                    <a:pt x="54561" y="11822"/>
                  </a:lnTo>
                  <a:lnTo>
                    <a:pt x="74552" y="2018"/>
                  </a:lnTo>
                  <a:lnTo>
                    <a:pt x="95135" y="0"/>
                  </a:lnTo>
                  <a:lnTo>
                    <a:pt x="114812" y="4172"/>
                  </a:lnTo>
                  <a:lnTo>
                    <a:pt x="131356" y="13826"/>
                  </a:lnTo>
                  <a:lnTo>
                    <a:pt x="143388" y="29034"/>
                  </a:lnTo>
                  <a:lnTo>
                    <a:pt x="148234" y="38003"/>
                  </a:lnTo>
                  <a:lnTo>
                    <a:pt x="155055" y="78572"/>
                  </a:lnTo>
                  <a:lnTo>
                    <a:pt x="150412" y="104604"/>
                  </a:lnTo>
                  <a:lnTo>
                    <a:pt x="134643" y="135870"/>
                  </a:lnTo>
                  <a:lnTo>
                    <a:pt x="112034" y="159953"/>
                  </a:lnTo>
                  <a:lnTo>
                    <a:pt x="102765" y="167396"/>
                  </a:lnTo>
                  <a:lnTo>
                    <a:pt x="79988" y="175667"/>
                  </a:lnTo>
                  <a:lnTo>
                    <a:pt x="67363" y="177872"/>
                  </a:lnTo>
                  <a:lnTo>
                    <a:pt x="62456" y="177003"/>
                  </a:lnTo>
                  <a:lnTo>
                    <a:pt x="62694" y="174084"/>
                  </a:lnTo>
                  <a:lnTo>
                    <a:pt x="66363" y="169798"/>
                  </a:lnTo>
                  <a:lnTo>
                    <a:pt x="88293" y="158177"/>
                  </a:lnTo>
                  <a:lnTo>
                    <a:pt x="107092" y="157142"/>
                  </a:lnTo>
                  <a:lnTo>
                    <a:pt x="127145" y="161751"/>
                  </a:lnTo>
                  <a:lnTo>
                    <a:pt x="179090" y="190295"/>
                  </a:lnTo>
                  <a:lnTo>
                    <a:pt x="193849" y="206901"/>
                  </a:lnTo>
                  <a:lnTo>
                    <a:pt x="212856" y="246158"/>
                  </a:lnTo>
                  <a:lnTo>
                    <a:pt x="214315" y="269943"/>
                  </a:lnTo>
                  <a:lnTo>
                    <a:pt x="205720" y="323341"/>
                  </a:lnTo>
                  <a:lnTo>
                    <a:pt x="190546" y="353799"/>
                  </a:lnTo>
                  <a:lnTo>
                    <a:pt x="171644" y="366917"/>
                  </a:lnTo>
                  <a:lnTo>
                    <a:pt x="146476" y="375477"/>
                  </a:lnTo>
                  <a:lnTo>
                    <a:pt x="115793" y="379281"/>
                  </a:lnTo>
                  <a:lnTo>
                    <a:pt x="88898" y="374733"/>
                  </a:lnTo>
                  <a:lnTo>
                    <a:pt x="33370" y="354635"/>
                  </a:lnTo>
                  <a:lnTo>
                    <a:pt x="0" y="340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33567" y="4039924"/>
              <a:ext cx="306464" cy="364039"/>
            </a:xfrm>
            <a:custGeom>
              <a:avLst/>
              <a:gdLst/>
              <a:ahLst/>
              <a:cxnLst/>
              <a:rect l="0" t="0" r="0" b="0"/>
              <a:pathLst>
                <a:path w="306464" h="364039">
                  <a:moveTo>
                    <a:pt x="156319" y="13547"/>
                  </a:moveTo>
                  <a:lnTo>
                    <a:pt x="139551" y="2369"/>
                  </a:lnTo>
                  <a:lnTo>
                    <a:pt x="121960" y="0"/>
                  </a:lnTo>
                  <a:lnTo>
                    <a:pt x="112356" y="1006"/>
                  </a:lnTo>
                  <a:lnTo>
                    <a:pt x="95446" y="8363"/>
                  </a:lnTo>
                  <a:lnTo>
                    <a:pt x="65525" y="32150"/>
                  </a:lnTo>
                  <a:lnTo>
                    <a:pt x="32062" y="87955"/>
                  </a:lnTo>
                  <a:lnTo>
                    <a:pt x="9656" y="143102"/>
                  </a:lnTo>
                  <a:lnTo>
                    <a:pt x="616" y="196676"/>
                  </a:lnTo>
                  <a:lnTo>
                    <a:pt x="0" y="258384"/>
                  </a:lnTo>
                  <a:lnTo>
                    <a:pt x="13103" y="317841"/>
                  </a:lnTo>
                  <a:lnTo>
                    <a:pt x="25987" y="336352"/>
                  </a:lnTo>
                  <a:lnTo>
                    <a:pt x="43411" y="351208"/>
                  </a:lnTo>
                  <a:lnTo>
                    <a:pt x="62854" y="361710"/>
                  </a:lnTo>
                  <a:lnTo>
                    <a:pt x="83193" y="364038"/>
                  </a:lnTo>
                  <a:lnTo>
                    <a:pt x="124846" y="356001"/>
                  </a:lnTo>
                  <a:lnTo>
                    <a:pt x="185724" y="328283"/>
                  </a:lnTo>
                  <a:lnTo>
                    <a:pt x="242550" y="287190"/>
                  </a:lnTo>
                  <a:lnTo>
                    <a:pt x="261324" y="270867"/>
                  </a:lnTo>
                  <a:lnTo>
                    <a:pt x="283878" y="235369"/>
                  </a:lnTo>
                  <a:lnTo>
                    <a:pt x="306463" y="173188"/>
                  </a:lnTo>
                  <a:lnTo>
                    <a:pt x="306351" y="134808"/>
                  </a:lnTo>
                  <a:lnTo>
                    <a:pt x="294662" y="88322"/>
                  </a:lnTo>
                  <a:lnTo>
                    <a:pt x="271037" y="48465"/>
                  </a:lnTo>
                  <a:lnTo>
                    <a:pt x="238250" y="17715"/>
                  </a:lnTo>
                  <a:lnTo>
                    <a:pt x="215350" y="9550"/>
                  </a:lnTo>
                  <a:lnTo>
                    <a:pt x="189574" y="7091"/>
                  </a:lnTo>
                  <a:lnTo>
                    <a:pt x="144257" y="11925"/>
                  </a:lnTo>
                  <a:lnTo>
                    <a:pt x="124733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368911" y="4221927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18474" y="624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16269" y="4221927"/>
              <a:ext cx="157929" cy="115815"/>
            </a:xfrm>
            <a:custGeom>
              <a:avLst/>
              <a:gdLst/>
              <a:ahLst/>
              <a:cxnLst/>
              <a:rect l="0" t="0" r="0" b="0"/>
              <a:pathLst>
                <a:path w="157929" h="115815">
                  <a:moveTo>
                    <a:pt x="0" y="0"/>
                  </a:moveTo>
                  <a:lnTo>
                    <a:pt x="60873" y="42662"/>
                  </a:lnTo>
                  <a:lnTo>
                    <a:pt x="116536" y="84276"/>
                  </a:lnTo>
                  <a:lnTo>
                    <a:pt x="1579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905865" y="3969243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85" y="145289"/>
                  </a:lnTo>
                  <a:lnTo>
                    <a:pt x="25" y="194477"/>
                  </a:lnTo>
                  <a:lnTo>
                    <a:pt x="7" y="246096"/>
                  </a:lnTo>
                  <a:lnTo>
                    <a:pt x="2" y="298435"/>
                  </a:lnTo>
                  <a:lnTo>
                    <a:pt x="1" y="349818"/>
                  </a:lnTo>
                  <a:lnTo>
                    <a:pt x="0" y="409695"/>
                  </a:lnTo>
                  <a:lnTo>
                    <a:pt x="0" y="44621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96161" y="4032414"/>
              <a:ext cx="230762" cy="349348"/>
            </a:xfrm>
            <a:custGeom>
              <a:avLst/>
              <a:gdLst/>
              <a:ahLst/>
              <a:cxnLst/>
              <a:rect l="0" t="0" r="0" b="0"/>
              <a:pathLst>
                <a:path w="230762" h="349348">
                  <a:moveTo>
                    <a:pt x="230761" y="242156"/>
                  </a:moveTo>
                  <a:lnTo>
                    <a:pt x="176886" y="261283"/>
                  </a:lnTo>
                  <a:lnTo>
                    <a:pt x="114839" y="291519"/>
                  </a:lnTo>
                  <a:lnTo>
                    <a:pt x="52937" y="322986"/>
                  </a:lnTo>
                  <a:lnTo>
                    <a:pt x="8198" y="349347"/>
                  </a:lnTo>
                  <a:lnTo>
                    <a:pt x="2837" y="347542"/>
                  </a:lnTo>
                  <a:lnTo>
                    <a:pt x="433" y="341659"/>
                  </a:lnTo>
                  <a:lnTo>
                    <a:pt x="0" y="333057"/>
                  </a:lnTo>
                  <a:lnTo>
                    <a:pt x="5758" y="314142"/>
                  </a:lnTo>
                  <a:lnTo>
                    <a:pt x="26696" y="254582"/>
                  </a:lnTo>
                  <a:lnTo>
                    <a:pt x="44266" y="196603"/>
                  </a:lnTo>
                  <a:lnTo>
                    <a:pt x="64331" y="140351"/>
                  </a:lnTo>
                  <a:lnTo>
                    <a:pt x="80047" y="81567"/>
                  </a:lnTo>
                  <a:lnTo>
                    <a:pt x="90161" y="18367"/>
                  </a:lnTo>
                  <a:lnTo>
                    <a:pt x="938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137077" y="4242984"/>
            <a:ext cx="136872" cy="147400"/>
            <a:chOff x="1137077" y="4242984"/>
            <a:chExt cx="136872" cy="147400"/>
          </a:xfrm>
        </p:grpSpPr>
        <p:sp>
          <p:nvSpPr>
            <p:cNvPr id="123" name="Freeform 122"/>
            <p:cNvSpPr/>
            <p:nvPr/>
          </p:nvSpPr>
          <p:spPr>
            <a:xfrm>
              <a:off x="1168663" y="4242984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62623" y="60873"/>
                  </a:lnTo>
                  <a:lnTo>
                    <a:pt x="14006" y="12123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37077" y="4264041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29309" y="38373"/>
                  </a:lnTo>
                  <a:lnTo>
                    <a:pt x="88004" y="87724"/>
                  </a:lnTo>
                  <a:lnTo>
                    <a:pt x="117729" y="112691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47440" y="4042943"/>
            <a:ext cx="725807" cy="505369"/>
            <a:chOff x="347440" y="4042943"/>
            <a:chExt cx="725807" cy="505369"/>
          </a:xfrm>
        </p:grpSpPr>
        <p:sp>
          <p:nvSpPr>
            <p:cNvPr id="126" name="Freeform 125"/>
            <p:cNvSpPr/>
            <p:nvPr/>
          </p:nvSpPr>
          <p:spPr>
            <a:xfrm>
              <a:off x="347440" y="4042943"/>
              <a:ext cx="20402" cy="505369"/>
            </a:xfrm>
            <a:custGeom>
              <a:avLst/>
              <a:gdLst/>
              <a:ahLst/>
              <a:cxnLst/>
              <a:rect l="0" t="0" r="0" b="0"/>
              <a:pathLst>
                <a:path w="20402" h="505369">
                  <a:moveTo>
                    <a:pt x="0" y="0"/>
                  </a:moveTo>
                  <a:lnTo>
                    <a:pt x="0" y="58617"/>
                  </a:lnTo>
                  <a:lnTo>
                    <a:pt x="1170" y="113960"/>
                  </a:lnTo>
                  <a:lnTo>
                    <a:pt x="7236" y="164137"/>
                  </a:lnTo>
                  <a:lnTo>
                    <a:pt x="9553" y="220599"/>
                  </a:lnTo>
                  <a:lnTo>
                    <a:pt x="10239" y="270343"/>
                  </a:lnTo>
                  <a:lnTo>
                    <a:pt x="11613" y="327326"/>
                  </a:lnTo>
                  <a:lnTo>
                    <a:pt x="17739" y="380605"/>
                  </a:lnTo>
                  <a:lnTo>
                    <a:pt x="20401" y="441122"/>
                  </a:lnTo>
                  <a:lnTo>
                    <a:pt x="17743" y="477753"/>
                  </a:lnTo>
                  <a:lnTo>
                    <a:pt x="10528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4595" y="4064000"/>
              <a:ext cx="255979" cy="474185"/>
            </a:xfrm>
            <a:custGeom>
              <a:avLst/>
              <a:gdLst/>
              <a:ahLst/>
              <a:cxnLst/>
              <a:rect l="0" t="0" r="0" b="0"/>
              <a:pathLst>
                <a:path w="255979" h="474185">
                  <a:moveTo>
                    <a:pt x="83943" y="0"/>
                  </a:moveTo>
                  <a:lnTo>
                    <a:pt x="41961" y="55045"/>
                  </a:lnTo>
                  <a:lnTo>
                    <a:pt x="22185" y="109572"/>
                  </a:lnTo>
                  <a:lnTo>
                    <a:pt x="10662" y="159198"/>
                  </a:lnTo>
                  <a:lnTo>
                    <a:pt x="2959" y="210946"/>
                  </a:lnTo>
                  <a:lnTo>
                    <a:pt x="676" y="260204"/>
                  </a:lnTo>
                  <a:lnTo>
                    <a:pt x="0" y="307554"/>
                  </a:lnTo>
                  <a:lnTo>
                    <a:pt x="2182" y="340242"/>
                  </a:lnTo>
                  <a:lnTo>
                    <a:pt x="19526" y="399354"/>
                  </a:lnTo>
                  <a:lnTo>
                    <a:pt x="28407" y="425495"/>
                  </a:lnTo>
                  <a:lnTo>
                    <a:pt x="40153" y="444912"/>
                  </a:lnTo>
                  <a:lnTo>
                    <a:pt x="65509" y="468998"/>
                  </a:lnTo>
                  <a:lnTo>
                    <a:pt x="76333" y="472932"/>
                  </a:lnTo>
                  <a:lnTo>
                    <a:pt x="100838" y="474184"/>
                  </a:lnTo>
                  <a:lnTo>
                    <a:pt x="135353" y="468312"/>
                  </a:lnTo>
                  <a:lnTo>
                    <a:pt x="153975" y="456143"/>
                  </a:lnTo>
                  <a:lnTo>
                    <a:pt x="206561" y="398203"/>
                  </a:lnTo>
                  <a:lnTo>
                    <a:pt x="227574" y="341956"/>
                  </a:lnTo>
                  <a:lnTo>
                    <a:pt x="249922" y="284572"/>
                  </a:lnTo>
                  <a:lnTo>
                    <a:pt x="255978" y="255158"/>
                  </a:lnTo>
                  <a:lnTo>
                    <a:pt x="253453" y="191735"/>
                  </a:lnTo>
                  <a:lnTo>
                    <a:pt x="253102" y="176956"/>
                  </a:lnTo>
                  <a:lnTo>
                    <a:pt x="243353" y="148057"/>
                  </a:lnTo>
                  <a:lnTo>
                    <a:pt x="214088" y="91377"/>
                  </a:lnTo>
                  <a:lnTo>
                    <a:pt x="184607" y="44696"/>
                  </a:lnTo>
                  <a:lnTo>
                    <a:pt x="156274" y="20522"/>
                  </a:lnTo>
                  <a:lnTo>
                    <a:pt x="115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0568" y="4053471"/>
              <a:ext cx="282679" cy="486649"/>
            </a:xfrm>
            <a:custGeom>
              <a:avLst/>
              <a:gdLst/>
              <a:ahLst/>
              <a:cxnLst/>
              <a:rect l="0" t="0" r="0" b="0"/>
              <a:pathLst>
                <a:path w="282679" h="486649">
                  <a:moveTo>
                    <a:pt x="93825" y="0"/>
                  </a:moveTo>
                  <a:lnTo>
                    <a:pt x="69779" y="17981"/>
                  </a:lnTo>
                  <a:lnTo>
                    <a:pt x="49526" y="44323"/>
                  </a:lnTo>
                  <a:lnTo>
                    <a:pt x="27781" y="100637"/>
                  </a:lnTo>
                  <a:lnTo>
                    <a:pt x="13233" y="163292"/>
                  </a:lnTo>
                  <a:lnTo>
                    <a:pt x="3785" y="213459"/>
                  </a:lnTo>
                  <a:lnTo>
                    <a:pt x="0" y="276045"/>
                  </a:lnTo>
                  <a:lnTo>
                    <a:pt x="2464" y="327066"/>
                  </a:lnTo>
                  <a:lnTo>
                    <a:pt x="10603" y="376109"/>
                  </a:lnTo>
                  <a:lnTo>
                    <a:pt x="23543" y="417156"/>
                  </a:lnTo>
                  <a:lnTo>
                    <a:pt x="48877" y="462467"/>
                  </a:lnTo>
                  <a:lnTo>
                    <a:pt x="65659" y="477722"/>
                  </a:lnTo>
                  <a:lnTo>
                    <a:pt x="75048" y="483428"/>
                  </a:lnTo>
                  <a:lnTo>
                    <a:pt x="94839" y="486648"/>
                  </a:lnTo>
                  <a:lnTo>
                    <a:pt x="115333" y="483010"/>
                  </a:lnTo>
                  <a:lnTo>
                    <a:pt x="145431" y="467808"/>
                  </a:lnTo>
                  <a:lnTo>
                    <a:pt x="198928" y="425603"/>
                  </a:lnTo>
                  <a:lnTo>
                    <a:pt x="226847" y="380254"/>
                  </a:lnTo>
                  <a:lnTo>
                    <a:pt x="254972" y="318140"/>
                  </a:lnTo>
                  <a:lnTo>
                    <a:pt x="272059" y="266090"/>
                  </a:lnTo>
                  <a:lnTo>
                    <a:pt x="279996" y="229360"/>
                  </a:lnTo>
                  <a:lnTo>
                    <a:pt x="282678" y="175027"/>
                  </a:lnTo>
                  <a:lnTo>
                    <a:pt x="274802" y="120405"/>
                  </a:lnTo>
                  <a:lnTo>
                    <a:pt x="264171" y="86758"/>
                  </a:lnTo>
                  <a:lnTo>
                    <a:pt x="245554" y="61451"/>
                  </a:lnTo>
                  <a:lnTo>
                    <a:pt x="186868" y="12809"/>
                  </a:lnTo>
                  <a:lnTo>
                    <a:pt x="141147" y="2530"/>
                  </a:lnTo>
                  <a:lnTo>
                    <a:pt x="1148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63295" y="4832580"/>
            <a:ext cx="2768193" cy="1579276"/>
            <a:chOff x="663295" y="4832580"/>
            <a:chExt cx="2768193" cy="1579276"/>
          </a:xfrm>
        </p:grpSpPr>
        <p:sp>
          <p:nvSpPr>
            <p:cNvPr id="130" name="Freeform 129"/>
            <p:cNvSpPr/>
            <p:nvPr/>
          </p:nvSpPr>
          <p:spPr>
            <a:xfrm>
              <a:off x="663295" y="4885223"/>
              <a:ext cx="228906" cy="561063"/>
            </a:xfrm>
            <a:custGeom>
              <a:avLst/>
              <a:gdLst/>
              <a:ahLst/>
              <a:cxnLst/>
              <a:rect l="0" t="0" r="0" b="0"/>
              <a:pathLst>
                <a:path w="228906" h="561063">
                  <a:moveTo>
                    <a:pt x="115813" y="0"/>
                  </a:moveTo>
                  <a:lnTo>
                    <a:pt x="100172" y="17980"/>
                  </a:lnTo>
                  <a:lnTo>
                    <a:pt x="75380" y="58563"/>
                  </a:lnTo>
                  <a:lnTo>
                    <a:pt x="31478" y="110116"/>
                  </a:lnTo>
                  <a:lnTo>
                    <a:pt x="30344" y="108505"/>
                  </a:lnTo>
                  <a:lnTo>
                    <a:pt x="30758" y="103922"/>
                  </a:lnTo>
                  <a:lnTo>
                    <a:pt x="42519" y="80704"/>
                  </a:lnTo>
                  <a:lnTo>
                    <a:pt x="60821" y="57187"/>
                  </a:lnTo>
                  <a:lnTo>
                    <a:pt x="86651" y="40991"/>
                  </a:lnTo>
                  <a:lnTo>
                    <a:pt x="116531" y="28783"/>
                  </a:lnTo>
                  <a:lnTo>
                    <a:pt x="137190" y="27610"/>
                  </a:lnTo>
                  <a:lnTo>
                    <a:pt x="156899" y="32158"/>
                  </a:lnTo>
                  <a:lnTo>
                    <a:pt x="173458" y="41978"/>
                  </a:lnTo>
                  <a:lnTo>
                    <a:pt x="185497" y="60381"/>
                  </a:lnTo>
                  <a:lnTo>
                    <a:pt x="192407" y="82988"/>
                  </a:lnTo>
                  <a:lnTo>
                    <a:pt x="191579" y="104733"/>
                  </a:lnTo>
                  <a:lnTo>
                    <a:pt x="169999" y="157854"/>
                  </a:lnTo>
                  <a:lnTo>
                    <a:pt x="149133" y="200026"/>
                  </a:lnTo>
                  <a:lnTo>
                    <a:pt x="121312" y="233747"/>
                  </a:lnTo>
                  <a:lnTo>
                    <a:pt x="83234" y="259818"/>
                  </a:lnTo>
                  <a:lnTo>
                    <a:pt x="73037" y="264459"/>
                  </a:lnTo>
                  <a:lnTo>
                    <a:pt x="68578" y="265213"/>
                  </a:lnTo>
                  <a:lnTo>
                    <a:pt x="67946" y="263376"/>
                  </a:lnTo>
                  <a:lnTo>
                    <a:pt x="69864" y="259812"/>
                  </a:lnTo>
                  <a:lnTo>
                    <a:pt x="84473" y="255851"/>
                  </a:lnTo>
                  <a:lnTo>
                    <a:pt x="119005" y="256742"/>
                  </a:lnTo>
                  <a:lnTo>
                    <a:pt x="144138" y="262676"/>
                  </a:lnTo>
                  <a:lnTo>
                    <a:pt x="167007" y="273112"/>
                  </a:lnTo>
                  <a:lnTo>
                    <a:pt x="194023" y="297731"/>
                  </a:lnTo>
                  <a:lnTo>
                    <a:pt x="215707" y="337491"/>
                  </a:lnTo>
                  <a:lnTo>
                    <a:pt x="226390" y="369838"/>
                  </a:lnTo>
                  <a:lnTo>
                    <a:pt x="228905" y="409708"/>
                  </a:lnTo>
                  <a:lnTo>
                    <a:pt x="219867" y="468751"/>
                  </a:lnTo>
                  <a:lnTo>
                    <a:pt x="207086" y="503877"/>
                  </a:lnTo>
                  <a:lnTo>
                    <a:pt x="181806" y="541598"/>
                  </a:lnTo>
                  <a:lnTo>
                    <a:pt x="155644" y="558736"/>
                  </a:lnTo>
                  <a:lnTo>
                    <a:pt x="135855" y="561062"/>
                  </a:lnTo>
                  <a:lnTo>
                    <a:pt x="73610" y="546825"/>
                  </a:lnTo>
                  <a:lnTo>
                    <a:pt x="16760" y="52115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5979" y="5337948"/>
              <a:ext cx="81898" cy="210571"/>
            </a:xfrm>
            <a:custGeom>
              <a:avLst/>
              <a:gdLst/>
              <a:ahLst/>
              <a:cxnLst/>
              <a:rect l="0" t="0" r="0" b="0"/>
              <a:pathLst>
                <a:path w="81898" h="210571">
                  <a:moveTo>
                    <a:pt x="52642" y="0"/>
                  </a:moveTo>
                  <a:lnTo>
                    <a:pt x="76361" y="43963"/>
                  </a:lnTo>
                  <a:lnTo>
                    <a:pt x="81897" y="79836"/>
                  </a:lnTo>
                  <a:lnTo>
                    <a:pt x="76953" y="100214"/>
                  </a:lnTo>
                  <a:lnTo>
                    <a:pt x="44595" y="158406"/>
                  </a:lnTo>
                  <a:lnTo>
                    <a:pt x="33858" y="1780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068989" y="4909163"/>
              <a:ext cx="317047" cy="432701"/>
            </a:xfrm>
            <a:custGeom>
              <a:avLst/>
              <a:gdLst/>
              <a:ahLst/>
              <a:cxnLst/>
              <a:rect l="0" t="0" r="0" b="0"/>
              <a:pathLst>
                <a:path w="317047" h="432701">
                  <a:moveTo>
                    <a:pt x="162845" y="7645"/>
                  </a:moveTo>
                  <a:lnTo>
                    <a:pt x="102904" y="43562"/>
                  </a:lnTo>
                  <a:lnTo>
                    <a:pt x="77104" y="65210"/>
                  </a:lnTo>
                  <a:lnTo>
                    <a:pt x="40275" y="113578"/>
                  </a:lnTo>
                  <a:lnTo>
                    <a:pt x="16405" y="173991"/>
                  </a:lnTo>
                  <a:lnTo>
                    <a:pt x="8321" y="210181"/>
                  </a:lnTo>
                  <a:lnTo>
                    <a:pt x="0" y="264331"/>
                  </a:lnTo>
                  <a:lnTo>
                    <a:pt x="1641" y="300509"/>
                  </a:lnTo>
                  <a:lnTo>
                    <a:pt x="15939" y="363164"/>
                  </a:lnTo>
                  <a:lnTo>
                    <a:pt x="23854" y="384412"/>
                  </a:lnTo>
                  <a:lnTo>
                    <a:pt x="35170" y="401655"/>
                  </a:lnTo>
                  <a:lnTo>
                    <a:pt x="51118" y="413997"/>
                  </a:lnTo>
                  <a:lnTo>
                    <a:pt x="89953" y="431453"/>
                  </a:lnTo>
                  <a:lnTo>
                    <a:pt x="113681" y="432700"/>
                  </a:lnTo>
                  <a:lnTo>
                    <a:pt x="161452" y="423969"/>
                  </a:lnTo>
                  <a:lnTo>
                    <a:pt x="188428" y="408771"/>
                  </a:lnTo>
                  <a:lnTo>
                    <a:pt x="239908" y="351237"/>
                  </a:lnTo>
                  <a:lnTo>
                    <a:pt x="280985" y="291576"/>
                  </a:lnTo>
                  <a:lnTo>
                    <a:pt x="308196" y="233638"/>
                  </a:lnTo>
                  <a:lnTo>
                    <a:pt x="317046" y="193019"/>
                  </a:lnTo>
                  <a:lnTo>
                    <a:pt x="311631" y="138542"/>
                  </a:lnTo>
                  <a:lnTo>
                    <a:pt x="295926" y="81945"/>
                  </a:lnTo>
                  <a:lnTo>
                    <a:pt x="280005" y="49937"/>
                  </a:lnTo>
                  <a:lnTo>
                    <a:pt x="254881" y="23816"/>
                  </a:lnTo>
                  <a:lnTo>
                    <a:pt x="225210" y="6847"/>
                  </a:lnTo>
                  <a:lnTo>
                    <a:pt x="188602" y="0"/>
                  </a:lnTo>
                  <a:lnTo>
                    <a:pt x="171173" y="1518"/>
                  </a:lnTo>
                  <a:lnTo>
                    <a:pt x="152316" y="7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93629" y="4863354"/>
              <a:ext cx="347817" cy="450044"/>
            </a:xfrm>
            <a:custGeom>
              <a:avLst/>
              <a:gdLst/>
              <a:ahLst/>
              <a:cxnLst/>
              <a:rect l="0" t="0" r="0" b="0"/>
              <a:pathLst>
                <a:path w="347817" h="450044">
                  <a:moveTo>
                    <a:pt x="185645" y="53454"/>
                  </a:moveTo>
                  <a:lnTo>
                    <a:pt x="161599" y="63029"/>
                  </a:lnTo>
                  <a:lnTo>
                    <a:pt x="126052" y="92857"/>
                  </a:lnTo>
                  <a:lnTo>
                    <a:pt x="78287" y="148897"/>
                  </a:lnTo>
                  <a:lnTo>
                    <a:pt x="42017" y="209277"/>
                  </a:lnTo>
                  <a:lnTo>
                    <a:pt x="13960" y="272152"/>
                  </a:lnTo>
                  <a:lnTo>
                    <a:pt x="0" y="327414"/>
                  </a:lnTo>
                  <a:lnTo>
                    <a:pt x="398" y="369374"/>
                  </a:lnTo>
                  <a:lnTo>
                    <a:pt x="6217" y="396244"/>
                  </a:lnTo>
                  <a:lnTo>
                    <a:pt x="16602" y="419885"/>
                  </a:lnTo>
                  <a:lnTo>
                    <a:pt x="32136" y="435851"/>
                  </a:lnTo>
                  <a:lnTo>
                    <a:pt x="41192" y="441746"/>
                  </a:lnTo>
                  <a:lnTo>
                    <a:pt x="76294" y="450043"/>
                  </a:lnTo>
                  <a:lnTo>
                    <a:pt x="110741" y="446912"/>
                  </a:lnTo>
                  <a:lnTo>
                    <a:pt x="164430" y="420617"/>
                  </a:lnTo>
                  <a:lnTo>
                    <a:pt x="223624" y="372740"/>
                  </a:lnTo>
                  <a:lnTo>
                    <a:pt x="280581" y="314105"/>
                  </a:lnTo>
                  <a:lnTo>
                    <a:pt x="318568" y="254776"/>
                  </a:lnTo>
                  <a:lnTo>
                    <a:pt x="338590" y="209295"/>
                  </a:lnTo>
                  <a:lnTo>
                    <a:pt x="347816" y="164230"/>
                  </a:lnTo>
                  <a:lnTo>
                    <a:pt x="344757" y="106488"/>
                  </a:lnTo>
                  <a:lnTo>
                    <a:pt x="341760" y="79364"/>
                  </a:lnTo>
                  <a:lnTo>
                    <a:pt x="326918" y="45533"/>
                  </a:lnTo>
                  <a:lnTo>
                    <a:pt x="306533" y="20171"/>
                  </a:lnTo>
                  <a:lnTo>
                    <a:pt x="288506" y="5127"/>
                  </a:lnTo>
                  <a:lnTo>
                    <a:pt x="265676" y="0"/>
                  </a:lnTo>
                  <a:lnTo>
                    <a:pt x="227759" y="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81714" y="4843109"/>
              <a:ext cx="301095" cy="449830"/>
            </a:xfrm>
            <a:custGeom>
              <a:avLst/>
              <a:gdLst/>
              <a:ahLst/>
              <a:cxnLst/>
              <a:rect l="0" t="0" r="0" b="0"/>
              <a:pathLst>
                <a:path w="301095" h="449830">
                  <a:moveTo>
                    <a:pt x="134472" y="10528"/>
                  </a:moveTo>
                  <a:lnTo>
                    <a:pt x="117704" y="16117"/>
                  </a:lnTo>
                  <a:lnTo>
                    <a:pt x="103233" y="28220"/>
                  </a:lnTo>
                  <a:lnTo>
                    <a:pt x="53774" y="86110"/>
                  </a:lnTo>
                  <a:lnTo>
                    <a:pt x="30114" y="145451"/>
                  </a:lnTo>
                  <a:lnTo>
                    <a:pt x="9743" y="194717"/>
                  </a:lnTo>
                  <a:lnTo>
                    <a:pt x="0" y="256744"/>
                  </a:lnTo>
                  <a:lnTo>
                    <a:pt x="1195" y="315270"/>
                  </a:lnTo>
                  <a:lnTo>
                    <a:pt x="16792" y="377562"/>
                  </a:lnTo>
                  <a:lnTo>
                    <a:pt x="40733" y="417731"/>
                  </a:lnTo>
                  <a:lnTo>
                    <a:pt x="55376" y="432493"/>
                  </a:lnTo>
                  <a:lnTo>
                    <a:pt x="73582" y="442953"/>
                  </a:lnTo>
                  <a:lnTo>
                    <a:pt x="109152" y="449829"/>
                  </a:lnTo>
                  <a:lnTo>
                    <a:pt x="154687" y="443748"/>
                  </a:lnTo>
                  <a:lnTo>
                    <a:pt x="197477" y="428161"/>
                  </a:lnTo>
                  <a:lnTo>
                    <a:pt x="234135" y="402899"/>
                  </a:lnTo>
                  <a:lnTo>
                    <a:pt x="263906" y="365804"/>
                  </a:lnTo>
                  <a:lnTo>
                    <a:pt x="282917" y="328054"/>
                  </a:lnTo>
                  <a:lnTo>
                    <a:pt x="293646" y="273377"/>
                  </a:lnTo>
                  <a:lnTo>
                    <a:pt x="301094" y="211928"/>
                  </a:lnTo>
                  <a:lnTo>
                    <a:pt x="294160" y="150699"/>
                  </a:lnTo>
                  <a:lnTo>
                    <a:pt x="283693" y="104183"/>
                  </a:lnTo>
                  <a:lnTo>
                    <a:pt x="266293" y="74023"/>
                  </a:lnTo>
                  <a:lnTo>
                    <a:pt x="236333" y="42871"/>
                  </a:lnTo>
                  <a:lnTo>
                    <a:pt x="187833" y="9458"/>
                  </a:lnTo>
                  <a:lnTo>
                    <a:pt x="155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74155" y="4958922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94209" y="55659"/>
                  </a:lnTo>
                  <a:lnTo>
                    <a:pt x="51184" y="104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74155" y="497997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9498" y="59593"/>
                  </a:lnTo>
                  <a:lnTo>
                    <a:pt x="112313" y="122831"/>
                  </a:lnTo>
                  <a:lnTo>
                    <a:pt x="120107" y="133750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79523" y="4832580"/>
              <a:ext cx="84229" cy="515898"/>
            </a:xfrm>
            <a:custGeom>
              <a:avLst/>
              <a:gdLst/>
              <a:ahLst/>
              <a:cxnLst/>
              <a:rect l="0" t="0" r="0" b="0"/>
              <a:pathLst>
                <a:path w="84229" h="515898">
                  <a:moveTo>
                    <a:pt x="84228" y="0"/>
                  </a:moveTo>
                  <a:lnTo>
                    <a:pt x="69574" y="55141"/>
                  </a:lnTo>
                  <a:lnTo>
                    <a:pt x="65068" y="103556"/>
                  </a:lnTo>
                  <a:lnTo>
                    <a:pt x="58144" y="154946"/>
                  </a:lnTo>
                  <a:lnTo>
                    <a:pt x="45324" y="211411"/>
                  </a:lnTo>
                  <a:lnTo>
                    <a:pt x="36176" y="265411"/>
                  </a:lnTo>
                  <a:lnTo>
                    <a:pt x="31776" y="316637"/>
                  </a:lnTo>
                  <a:lnTo>
                    <a:pt x="20401" y="372811"/>
                  </a:lnTo>
                  <a:lnTo>
                    <a:pt x="10334" y="422418"/>
                  </a:lnTo>
                  <a:lnTo>
                    <a:pt x="3062" y="47104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27293" y="4885223"/>
              <a:ext cx="194345" cy="344055"/>
            </a:xfrm>
            <a:custGeom>
              <a:avLst/>
              <a:gdLst/>
              <a:ahLst/>
              <a:cxnLst/>
              <a:rect l="0" t="0" r="0" b="0"/>
              <a:pathLst>
                <a:path w="194345" h="344055">
                  <a:moveTo>
                    <a:pt x="194344" y="221098"/>
                  </a:moveTo>
                  <a:lnTo>
                    <a:pt x="177576" y="226687"/>
                  </a:lnTo>
                  <a:lnTo>
                    <a:pt x="163105" y="238790"/>
                  </a:lnTo>
                  <a:lnTo>
                    <a:pt x="129162" y="269566"/>
                  </a:lnTo>
                  <a:lnTo>
                    <a:pt x="67825" y="303222"/>
                  </a:lnTo>
                  <a:lnTo>
                    <a:pt x="13880" y="344054"/>
                  </a:lnTo>
                  <a:lnTo>
                    <a:pt x="7354" y="344013"/>
                  </a:lnTo>
                  <a:lnTo>
                    <a:pt x="3004" y="339306"/>
                  </a:lnTo>
                  <a:lnTo>
                    <a:pt x="103" y="331489"/>
                  </a:lnTo>
                  <a:lnTo>
                    <a:pt x="0" y="313444"/>
                  </a:lnTo>
                  <a:lnTo>
                    <a:pt x="9639" y="280435"/>
                  </a:lnTo>
                  <a:lnTo>
                    <a:pt x="28267" y="221771"/>
                  </a:lnTo>
                  <a:lnTo>
                    <a:pt x="43212" y="163432"/>
                  </a:lnTo>
                  <a:lnTo>
                    <a:pt x="60953" y="100420"/>
                  </a:lnTo>
                  <a:lnTo>
                    <a:pt x="66610" y="40460"/>
                  </a:lnTo>
                  <a:lnTo>
                    <a:pt x="68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26590" y="5706445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31586" y="0"/>
                  </a:moveTo>
                  <a:lnTo>
                    <a:pt x="23252" y="54145"/>
                  </a:lnTo>
                  <a:lnTo>
                    <a:pt x="21708" y="101441"/>
                  </a:lnTo>
                  <a:lnTo>
                    <a:pt x="21250" y="159908"/>
                  </a:lnTo>
                  <a:lnTo>
                    <a:pt x="21114" y="215446"/>
                  </a:lnTo>
                  <a:lnTo>
                    <a:pt x="21068" y="276134"/>
                  </a:lnTo>
                  <a:lnTo>
                    <a:pt x="19890" y="335522"/>
                  </a:lnTo>
                  <a:lnTo>
                    <a:pt x="13822" y="392262"/>
                  </a:lnTo>
                  <a:lnTo>
                    <a:pt x="10335" y="452358"/>
                  </a:lnTo>
                  <a:lnTo>
                    <a:pt x="2388" y="51006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433130" y="5695917"/>
              <a:ext cx="240902" cy="635562"/>
            </a:xfrm>
            <a:custGeom>
              <a:avLst/>
              <a:gdLst/>
              <a:ahLst/>
              <a:cxnLst/>
              <a:rect l="0" t="0" r="0" b="0"/>
              <a:pathLst>
                <a:path w="240902" h="635562">
                  <a:moveTo>
                    <a:pt x="72445" y="0"/>
                  </a:moveTo>
                  <a:lnTo>
                    <a:pt x="56804" y="27556"/>
                  </a:lnTo>
                  <a:lnTo>
                    <a:pt x="41236" y="80659"/>
                  </a:lnTo>
                  <a:lnTo>
                    <a:pt x="30597" y="143636"/>
                  </a:lnTo>
                  <a:lnTo>
                    <a:pt x="25380" y="166784"/>
                  </a:lnTo>
                  <a:lnTo>
                    <a:pt x="22351" y="170850"/>
                  </a:lnTo>
                  <a:lnTo>
                    <a:pt x="19162" y="170052"/>
                  </a:lnTo>
                  <a:lnTo>
                    <a:pt x="15866" y="166010"/>
                  </a:lnTo>
                  <a:lnTo>
                    <a:pt x="15323" y="149042"/>
                  </a:lnTo>
                  <a:lnTo>
                    <a:pt x="27618" y="94973"/>
                  </a:lnTo>
                  <a:lnTo>
                    <a:pt x="44474" y="42142"/>
                  </a:lnTo>
                  <a:lnTo>
                    <a:pt x="57673" y="24189"/>
                  </a:lnTo>
                  <a:lnTo>
                    <a:pt x="66107" y="16126"/>
                  </a:lnTo>
                  <a:lnTo>
                    <a:pt x="87955" y="7167"/>
                  </a:lnTo>
                  <a:lnTo>
                    <a:pt x="100332" y="4778"/>
                  </a:lnTo>
                  <a:lnTo>
                    <a:pt x="110924" y="6695"/>
                  </a:lnTo>
                  <a:lnTo>
                    <a:pt x="128931" y="18183"/>
                  </a:lnTo>
                  <a:lnTo>
                    <a:pt x="152222" y="44382"/>
                  </a:lnTo>
                  <a:lnTo>
                    <a:pt x="172648" y="85845"/>
                  </a:lnTo>
                  <a:lnTo>
                    <a:pt x="187948" y="141002"/>
                  </a:lnTo>
                  <a:lnTo>
                    <a:pt x="195575" y="190737"/>
                  </a:lnTo>
                  <a:lnTo>
                    <a:pt x="197835" y="245638"/>
                  </a:lnTo>
                  <a:lnTo>
                    <a:pt x="198364" y="286987"/>
                  </a:lnTo>
                  <a:lnTo>
                    <a:pt x="198599" y="332660"/>
                  </a:lnTo>
                  <a:lnTo>
                    <a:pt x="195584" y="380256"/>
                  </a:lnTo>
                  <a:lnTo>
                    <a:pt x="187309" y="440612"/>
                  </a:lnTo>
                  <a:lnTo>
                    <a:pt x="177448" y="490080"/>
                  </a:lnTo>
                  <a:lnTo>
                    <a:pt x="169416" y="524309"/>
                  </a:lnTo>
                  <a:lnTo>
                    <a:pt x="138493" y="584609"/>
                  </a:lnTo>
                  <a:lnTo>
                    <a:pt x="117881" y="619704"/>
                  </a:lnTo>
                  <a:lnTo>
                    <a:pt x="108585" y="627215"/>
                  </a:lnTo>
                  <a:lnTo>
                    <a:pt x="85777" y="635561"/>
                  </a:lnTo>
                  <a:lnTo>
                    <a:pt x="75484" y="635447"/>
                  </a:lnTo>
                  <a:lnTo>
                    <a:pt x="57808" y="629081"/>
                  </a:lnTo>
                  <a:lnTo>
                    <a:pt x="34703" y="612344"/>
                  </a:lnTo>
                  <a:lnTo>
                    <a:pt x="13039" y="586977"/>
                  </a:lnTo>
                  <a:lnTo>
                    <a:pt x="5098" y="564255"/>
                  </a:lnTo>
                  <a:lnTo>
                    <a:pt x="0" y="511540"/>
                  </a:lnTo>
                  <a:lnTo>
                    <a:pt x="4706" y="475612"/>
                  </a:lnTo>
                  <a:lnTo>
                    <a:pt x="19099" y="448328"/>
                  </a:lnTo>
                  <a:lnTo>
                    <a:pt x="34697" y="435953"/>
                  </a:lnTo>
                  <a:lnTo>
                    <a:pt x="43770" y="431015"/>
                  </a:lnTo>
                  <a:lnTo>
                    <a:pt x="63210" y="428649"/>
                  </a:lnTo>
                  <a:lnTo>
                    <a:pt x="109875" y="436661"/>
                  </a:lnTo>
                  <a:lnTo>
                    <a:pt x="168254" y="471019"/>
                  </a:lnTo>
                  <a:lnTo>
                    <a:pt x="227900" y="509874"/>
                  </a:lnTo>
                  <a:lnTo>
                    <a:pt x="240901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779316" y="6211813"/>
              <a:ext cx="20190" cy="200043"/>
            </a:xfrm>
            <a:custGeom>
              <a:avLst/>
              <a:gdLst/>
              <a:ahLst/>
              <a:cxnLst/>
              <a:rect l="0" t="0" r="0" b="0"/>
              <a:pathLst>
                <a:path w="20190" h="200043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0189" y="84396"/>
                  </a:lnTo>
                  <a:lnTo>
                    <a:pt x="12480" y="14206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69718" y="5719869"/>
              <a:ext cx="381960" cy="549925"/>
            </a:xfrm>
            <a:custGeom>
              <a:avLst/>
              <a:gdLst/>
              <a:ahLst/>
              <a:cxnLst/>
              <a:rect l="0" t="0" r="0" b="0"/>
              <a:pathLst>
                <a:path w="381960" h="549925">
                  <a:moveTo>
                    <a:pt x="214924" y="28690"/>
                  </a:moveTo>
                  <a:lnTo>
                    <a:pt x="170961" y="48934"/>
                  </a:lnTo>
                  <a:lnTo>
                    <a:pt x="138736" y="76016"/>
                  </a:lnTo>
                  <a:lnTo>
                    <a:pt x="102755" y="129723"/>
                  </a:lnTo>
                  <a:lnTo>
                    <a:pt x="74571" y="188551"/>
                  </a:lnTo>
                  <a:lnTo>
                    <a:pt x="49593" y="235700"/>
                  </a:lnTo>
                  <a:lnTo>
                    <a:pt x="27458" y="294709"/>
                  </a:lnTo>
                  <a:lnTo>
                    <a:pt x="5086" y="357176"/>
                  </a:lnTo>
                  <a:lnTo>
                    <a:pt x="0" y="385254"/>
                  </a:lnTo>
                  <a:lnTo>
                    <a:pt x="6267" y="447820"/>
                  </a:lnTo>
                  <a:lnTo>
                    <a:pt x="13393" y="474673"/>
                  </a:lnTo>
                  <a:lnTo>
                    <a:pt x="37032" y="510976"/>
                  </a:lnTo>
                  <a:lnTo>
                    <a:pt x="64231" y="540677"/>
                  </a:lnTo>
                  <a:lnTo>
                    <a:pt x="87508" y="548699"/>
                  </a:lnTo>
                  <a:lnTo>
                    <a:pt x="116181" y="549924"/>
                  </a:lnTo>
                  <a:lnTo>
                    <a:pt x="156291" y="537459"/>
                  </a:lnTo>
                  <a:lnTo>
                    <a:pt x="214307" y="498646"/>
                  </a:lnTo>
                  <a:lnTo>
                    <a:pt x="258574" y="452648"/>
                  </a:lnTo>
                  <a:lnTo>
                    <a:pt x="295310" y="397559"/>
                  </a:lnTo>
                  <a:lnTo>
                    <a:pt x="311662" y="368832"/>
                  </a:lnTo>
                  <a:lnTo>
                    <a:pt x="343867" y="315291"/>
                  </a:lnTo>
                  <a:lnTo>
                    <a:pt x="361450" y="265067"/>
                  </a:lnTo>
                  <a:lnTo>
                    <a:pt x="376189" y="205103"/>
                  </a:lnTo>
                  <a:lnTo>
                    <a:pt x="381959" y="148198"/>
                  </a:lnTo>
                  <a:lnTo>
                    <a:pt x="379980" y="95017"/>
                  </a:lnTo>
                  <a:lnTo>
                    <a:pt x="372510" y="72207"/>
                  </a:lnTo>
                  <a:lnTo>
                    <a:pt x="334895" y="23936"/>
                  </a:lnTo>
                  <a:lnTo>
                    <a:pt x="302204" y="6874"/>
                  </a:lnTo>
                  <a:lnTo>
                    <a:pt x="262882" y="0"/>
                  </a:lnTo>
                  <a:lnTo>
                    <a:pt x="211182" y="6082"/>
                  </a:lnTo>
                  <a:lnTo>
                    <a:pt x="183339" y="1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27430" y="5738031"/>
              <a:ext cx="336093" cy="502394"/>
            </a:xfrm>
            <a:custGeom>
              <a:avLst/>
              <a:gdLst/>
              <a:ahLst/>
              <a:cxnLst/>
              <a:rect l="0" t="0" r="0" b="0"/>
              <a:pathLst>
                <a:path w="336093" h="502394">
                  <a:moveTo>
                    <a:pt x="157295" y="0"/>
                  </a:moveTo>
                  <a:lnTo>
                    <a:pt x="126013" y="9575"/>
                  </a:lnTo>
                  <a:lnTo>
                    <a:pt x="87607" y="39403"/>
                  </a:lnTo>
                  <a:lnTo>
                    <a:pt x="52076" y="93590"/>
                  </a:lnTo>
                  <a:lnTo>
                    <a:pt x="34092" y="129116"/>
                  </a:lnTo>
                  <a:lnTo>
                    <a:pt x="13819" y="190831"/>
                  </a:lnTo>
                  <a:lnTo>
                    <a:pt x="2569" y="251211"/>
                  </a:lnTo>
                  <a:lnTo>
                    <a:pt x="0" y="314134"/>
                  </a:lnTo>
                  <a:lnTo>
                    <a:pt x="662" y="375653"/>
                  </a:lnTo>
                  <a:lnTo>
                    <a:pt x="10845" y="436678"/>
                  </a:lnTo>
                  <a:lnTo>
                    <a:pt x="18506" y="459631"/>
                  </a:lnTo>
                  <a:lnTo>
                    <a:pt x="29711" y="477631"/>
                  </a:lnTo>
                  <a:lnTo>
                    <a:pt x="45608" y="490311"/>
                  </a:lnTo>
                  <a:lnTo>
                    <a:pt x="54761" y="495330"/>
                  </a:lnTo>
                  <a:lnTo>
                    <a:pt x="95589" y="502393"/>
                  </a:lnTo>
                  <a:lnTo>
                    <a:pt x="153381" y="497544"/>
                  </a:lnTo>
                  <a:lnTo>
                    <a:pt x="193440" y="493301"/>
                  </a:lnTo>
                  <a:lnTo>
                    <a:pt x="242354" y="465636"/>
                  </a:lnTo>
                  <a:lnTo>
                    <a:pt x="275396" y="437295"/>
                  </a:lnTo>
                  <a:lnTo>
                    <a:pt x="296143" y="407989"/>
                  </a:lnTo>
                  <a:lnTo>
                    <a:pt x="314226" y="356758"/>
                  </a:lnTo>
                  <a:lnTo>
                    <a:pt x="331469" y="294855"/>
                  </a:lnTo>
                  <a:lnTo>
                    <a:pt x="335329" y="241473"/>
                  </a:lnTo>
                  <a:lnTo>
                    <a:pt x="336092" y="185869"/>
                  </a:lnTo>
                  <a:lnTo>
                    <a:pt x="326667" y="130994"/>
                  </a:lnTo>
                  <a:lnTo>
                    <a:pt x="302460" y="74312"/>
                  </a:lnTo>
                  <a:lnTo>
                    <a:pt x="285445" y="47885"/>
                  </a:lnTo>
                  <a:lnTo>
                    <a:pt x="259996" y="25236"/>
                  </a:lnTo>
                  <a:lnTo>
                    <a:pt x="230229" y="9297"/>
                  </a:lnTo>
                  <a:lnTo>
                    <a:pt x="178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748384" y="5716974"/>
              <a:ext cx="398496" cy="555717"/>
            </a:xfrm>
            <a:custGeom>
              <a:avLst/>
              <a:gdLst/>
              <a:ahLst/>
              <a:cxnLst/>
              <a:rect l="0" t="0" r="0" b="0"/>
              <a:pathLst>
                <a:path w="398496" h="555717">
                  <a:moveTo>
                    <a:pt x="178538" y="21057"/>
                  </a:moveTo>
                  <a:lnTo>
                    <a:pt x="119975" y="70555"/>
                  </a:lnTo>
                  <a:lnTo>
                    <a:pt x="83926" y="119905"/>
                  </a:lnTo>
                  <a:lnTo>
                    <a:pt x="55734" y="172774"/>
                  </a:lnTo>
                  <a:lnTo>
                    <a:pt x="28805" y="228277"/>
                  </a:lnTo>
                  <a:lnTo>
                    <a:pt x="11008" y="284301"/>
                  </a:lnTo>
                  <a:lnTo>
                    <a:pt x="1816" y="340427"/>
                  </a:lnTo>
                  <a:lnTo>
                    <a:pt x="0" y="396574"/>
                  </a:lnTo>
                  <a:lnTo>
                    <a:pt x="2026" y="438688"/>
                  </a:lnTo>
                  <a:lnTo>
                    <a:pt x="10791" y="466764"/>
                  </a:lnTo>
                  <a:lnTo>
                    <a:pt x="25605" y="488600"/>
                  </a:lnTo>
                  <a:lnTo>
                    <a:pt x="66675" y="527943"/>
                  </a:lnTo>
                  <a:lnTo>
                    <a:pt x="115887" y="550267"/>
                  </a:lnTo>
                  <a:lnTo>
                    <a:pt x="152696" y="555716"/>
                  </a:lnTo>
                  <a:lnTo>
                    <a:pt x="198650" y="549152"/>
                  </a:lnTo>
                  <a:lnTo>
                    <a:pt x="241522" y="533470"/>
                  </a:lnTo>
                  <a:lnTo>
                    <a:pt x="285922" y="501399"/>
                  </a:lnTo>
                  <a:lnTo>
                    <a:pt x="336383" y="441246"/>
                  </a:lnTo>
                  <a:lnTo>
                    <a:pt x="354379" y="407210"/>
                  </a:lnTo>
                  <a:lnTo>
                    <a:pt x="376529" y="353787"/>
                  </a:lnTo>
                  <a:lnTo>
                    <a:pt x="393859" y="298175"/>
                  </a:lnTo>
                  <a:lnTo>
                    <a:pt x="398495" y="242129"/>
                  </a:lnTo>
                  <a:lnTo>
                    <a:pt x="393822" y="185998"/>
                  </a:lnTo>
                  <a:lnTo>
                    <a:pt x="380464" y="131020"/>
                  </a:lnTo>
                  <a:lnTo>
                    <a:pt x="349827" y="74315"/>
                  </a:lnTo>
                  <a:lnTo>
                    <a:pt x="313889" y="40112"/>
                  </a:lnTo>
                  <a:lnTo>
                    <a:pt x="272994" y="13945"/>
                  </a:lnTo>
                  <a:lnTo>
                    <a:pt x="2311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90478" y="5490328"/>
              <a:ext cx="2441010" cy="921079"/>
            </a:xfrm>
            <a:custGeom>
              <a:avLst/>
              <a:gdLst/>
              <a:ahLst/>
              <a:cxnLst/>
              <a:rect l="0" t="0" r="0" b="0"/>
              <a:pathLst>
                <a:path w="2441010" h="921079">
                  <a:moveTo>
                    <a:pt x="925708" y="47661"/>
                  </a:moveTo>
                  <a:lnTo>
                    <a:pt x="898152" y="54897"/>
                  </a:lnTo>
                  <a:lnTo>
                    <a:pt x="838810" y="57539"/>
                  </a:lnTo>
                  <a:lnTo>
                    <a:pt x="776352" y="63650"/>
                  </a:lnTo>
                  <a:lnTo>
                    <a:pt x="727556" y="67217"/>
                  </a:lnTo>
                  <a:lnTo>
                    <a:pt x="665902" y="76827"/>
                  </a:lnTo>
                  <a:lnTo>
                    <a:pt x="615802" y="85419"/>
                  </a:lnTo>
                  <a:lnTo>
                    <a:pt x="563913" y="89655"/>
                  </a:lnTo>
                  <a:lnTo>
                    <a:pt x="512663" y="97798"/>
                  </a:lnTo>
                  <a:lnTo>
                    <a:pt x="449712" y="111030"/>
                  </a:lnTo>
                  <a:lnTo>
                    <a:pt x="386888" y="124909"/>
                  </a:lnTo>
                  <a:lnTo>
                    <a:pt x="328248" y="140086"/>
                  </a:lnTo>
                  <a:lnTo>
                    <a:pt x="279840" y="157845"/>
                  </a:lnTo>
                  <a:lnTo>
                    <a:pt x="224088" y="187926"/>
                  </a:lnTo>
                  <a:lnTo>
                    <a:pt x="160920" y="230385"/>
                  </a:lnTo>
                  <a:lnTo>
                    <a:pt x="102695" y="281740"/>
                  </a:lnTo>
                  <a:lnTo>
                    <a:pt x="51943" y="343322"/>
                  </a:lnTo>
                  <a:lnTo>
                    <a:pt x="17931" y="397555"/>
                  </a:lnTo>
                  <a:lnTo>
                    <a:pt x="3247" y="457024"/>
                  </a:lnTo>
                  <a:lnTo>
                    <a:pt x="0" y="514178"/>
                  </a:lnTo>
                  <a:lnTo>
                    <a:pt x="10758" y="573130"/>
                  </a:lnTo>
                  <a:lnTo>
                    <a:pt x="29559" y="616012"/>
                  </a:lnTo>
                  <a:lnTo>
                    <a:pt x="69591" y="664700"/>
                  </a:lnTo>
                  <a:lnTo>
                    <a:pt x="128088" y="714429"/>
                  </a:lnTo>
                  <a:lnTo>
                    <a:pt x="172251" y="755407"/>
                  </a:lnTo>
                  <a:lnTo>
                    <a:pt x="232400" y="789141"/>
                  </a:lnTo>
                  <a:lnTo>
                    <a:pt x="292588" y="823389"/>
                  </a:lnTo>
                  <a:lnTo>
                    <a:pt x="349575" y="846920"/>
                  </a:lnTo>
                  <a:lnTo>
                    <a:pt x="403372" y="861686"/>
                  </a:lnTo>
                  <a:lnTo>
                    <a:pt x="459059" y="875868"/>
                  </a:lnTo>
                  <a:lnTo>
                    <a:pt x="515119" y="886815"/>
                  </a:lnTo>
                  <a:lnTo>
                    <a:pt x="578054" y="897935"/>
                  </a:lnTo>
                  <a:lnTo>
                    <a:pt x="631561" y="908071"/>
                  </a:lnTo>
                  <a:lnTo>
                    <a:pt x="692780" y="910420"/>
                  </a:lnTo>
                  <a:lnTo>
                    <a:pt x="743868" y="916416"/>
                  </a:lnTo>
                  <a:lnTo>
                    <a:pt x="796050" y="920012"/>
                  </a:lnTo>
                  <a:lnTo>
                    <a:pt x="848557" y="921078"/>
                  </a:lnTo>
                  <a:lnTo>
                    <a:pt x="909125" y="920269"/>
                  </a:lnTo>
                  <a:lnTo>
                    <a:pt x="972614" y="912450"/>
                  </a:lnTo>
                  <a:lnTo>
                    <a:pt x="1027737" y="902879"/>
                  </a:lnTo>
                  <a:lnTo>
                    <a:pt x="1083686" y="889724"/>
                  </a:lnTo>
                  <a:lnTo>
                    <a:pt x="1139797" y="881449"/>
                  </a:lnTo>
                  <a:lnTo>
                    <a:pt x="1203177" y="864174"/>
                  </a:lnTo>
                  <a:lnTo>
                    <a:pt x="1261970" y="848283"/>
                  </a:lnTo>
                  <a:lnTo>
                    <a:pt x="1324233" y="839469"/>
                  </a:lnTo>
                  <a:lnTo>
                    <a:pt x="1377216" y="830492"/>
                  </a:lnTo>
                  <a:lnTo>
                    <a:pt x="1434648" y="824385"/>
                  </a:lnTo>
                  <a:lnTo>
                    <a:pt x="1484777" y="818654"/>
                  </a:lnTo>
                  <a:lnTo>
                    <a:pt x="1536675" y="813837"/>
                  </a:lnTo>
                  <a:lnTo>
                    <a:pt x="1585977" y="808120"/>
                  </a:lnTo>
                  <a:lnTo>
                    <a:pt x="1633340" y="806426"/>
                  </a:lnTo>
                  <a:lnTo>
                    <a:pt x="1684419" y="805924"/>
                  </a:lnTo>
                  <a:lnTo>
                    <a:pt x="1733478" y="802656"/>
                  </a:lnTo>
                  <a:lnTo>
                    <a:pt x="1791977" y="791072"/>
                  </a:lnTo>
                  <a:lnTo>
                    <a:pt x="1849762" y="777518"/>
                  </a:lnTo>
                  <a:lnTo>
                    <a:pt x="1913169" y="766695"/>
                  </a:lnTo>
                  <a:lnTo>
                    <a:pt x="1971101" y="758621"/>
                  </a:lnTo>
                  <a:lnTo>
                    <a:pt x="2027604" y="745762"/>
                  </a:lnTo>
                  <a:lnTo>
                    <a:pt x="2083826" y="728836"/>
                  </a:lnTo>
                  <a:lnTo>
                    <a:pt x="2146795" y="703736"/>
                  </a:lnTo>
                  <a:lnTo>
                    <a:pt x="2208539" y="671864"/>
                  </a:lnTo>
                  <a:lnTo>
                    <a:pt x="2260379" y="651415"/>
                  </a:lnTo>
                  <a:lnTo>
                    <a:pt x="2299406" y="631574"/>
                  </a:lnTo>
                  <a:lnTo>
                    <a:pt x="2357007" y="580823"/>
                  </a:lnTo>
                  <a:lnTo>
                    <a:pt x="2402848" y="519941"/>
                  </a:lnTo>
                  <a:lnTo>
                    <a:pt x="2428093" y="467811"/>
                  </a:lnTo>
                  <a:lnTo>
                    <a:pt x="2437747" y="426394"/>
                  </a:lnTo>
                  <a:lnTo>
                    <a:pt x="2441009" y="370478"/>
                  </a:lnTo>
                  <a:lnTo>
                    <a:pt x="2435984" y="333994"/>
                  </a:lnTo>
                  <a:lnTo>
                    <a:pt x="2421498" y="300956"/>
                  </a:lnTo>
                  <a:lnTo>
                    <a:pt x="2376318" y="246293"/>
                  </a:lnTo>
                  <a:lnTo>
                    <a:pt x="2321594" y="191879"/>
                  </a:lnTo>
                  <a:lnTo>
                    <a:pt x="2260374" y="142437"/>
                  </a:lnTo>
                  <a:lnTo>
                    <a:pt x="2239510" y="129558"/>
                  </a:lnTo>
                  <a:lnTo>
                    <a:pt x="2179919" y="107940"/>
                  </a:lnTo>
                  <a:lnTo>
                    <a:pt x="2126130" y="89856"/>
                  </a:lnTo>
                  <a:lnTo>
                    <a:pt x="2066102" y="65003"/>
                  </a:lnTo>
                  <a:lnTo>
                    <a:pt x="2004991" y="44587"/>
                  </a:lnTo>
                  <a:lnTo>
                    <a:pt x="1950158" y="31370"/>
                  </a:lnTo>
                  <a:lnTo>
                    <a:pt x="1894266" y="24426"/>
                  </a:lnTo>
                  <a:lnTo>
                    <a:pt x="1838166" y="17725"/>
                  </a:lnTo>
                  <a:lnTo>
                    <a:pt x="1782024" y="9166"/>
                  </a:lnTo>
                  <a:lnTo>
                    <a:pt x="1725874" y="6262"/>
                  </a:lnTo>
                  <a:lnTo>
                    <a:pt x="1669722" y="5688"/>
                  </a:lnTo>
                  <a:lnTo>
                    <a:pt x="1610840" y="0"/>
                  </a:lnTo>
                  <a:lnTo>
                    <a:pt x="1558299" y="2084"/>
                  </a:lnTo>
                  <a:lnTo>
                    <a:pt x="1498624" y="6033"/>
                  </a:lnTo>
                  <a:lnTo>
                    <a:pt x="1441776" y="13746"/>
                  </a:lnTo>
                  <a:lnTo>
                    <a:pt x="1385486" y="21205"/>
                  </a:lnTo>
                  <a:lnTo>
                    <a:pt x="1322072" y="32774"/>
                  </a:lnTo>
                  <a:lnTo>
                    <a:pt x="1263272" y="39391"/>
                  </a:lnTo>
                  <a:lnTo>
                    <a:pt x="1206597" y="46028"/>
                  </a:lnTo>
                  <a:lnTo>
                    <a:pt x="1147625" y="52766"/>
                  </a:lnTo>
                  <a:lnTo>
                    <a:pt x="1095056" y="56583"/>
                  </a:lnTo>
                  <a:lnTo>
                    <a:pt x="1042608" y="65108"/>
                  </a:lnTo>
                  <a:lnTo>
                    <a:pt x="988400" y="71125"/>
                  </a:lnTo>
                  <a:lnTo>
                    <a:pt x="932633" y="83232"/>
                  </a:lnTo>
                  <a:lnTo>
                    <a:pt x="876556" y="96888"/>
                  </a:lnTo>
                  <a:lnTo>
                    <a:pt x="820419" y="110851"/>
                  </a:lnTo>
                  <a:lnTo>
                    <a:pt x="764270" y="124874"/>
                  </a:lnTo>
                  <a:lnTo>
                    <a:pt x="706949" y="137739"/>
                  </a:lnTo>
                  <a:lnTo>
                    <a:pt x="643634" y="144613"/>
                  </a:lnTo>
                  <a:lnTo>
                    <a:pt x="596856" y="153597"/>
                  </a:lnTo>
                  <a:lnTo>
                    <a:pt x="539825" y="167113"/>
                  </a:lnTo>
                  <a:lnTo>
                    <a:pt x="494040" y="184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5638918" y="2845553"/>
            <a:ext cx="267570" cy="673772"/>
          </a:xfrm>
          <a:custGeom>
            <a:avLst/>
            <a:gdLst/>
            <a:ahLst/>
            <a:cxnLst/>
            <a:rect l="0" t="0" r="0" b="0"/>
            <a:pathLst>
              <a:path w="267570" h="673772">
                <a:moveTo>
                  <a:pt x="141227" y="18198"/>
                </a:moveTo>
                <a:lnTo>
                  <a:pt x="135638" y="1430"/>
                </a:lnTo>
                <a:lnTo>
                  <a:pt x="132821" y="0"/>
                </a:lnTo>
                <a:lnTo>
                  <a:pt x="129774" y="2557"/>
                </a:lnTo>
                <a:lnTo>
                  <a:pt x="126573" y="7770"/>
                </a:lnTo>
                <a:lnTo>
                  <a:pt x="121013" y="62636"/>
                </a:lnTo>
                <a:lnTo>
                  <a:pt x="120336" y="122512"/>
                </a:lnTo>
                <a:lnTo>
                  <a:pt x="125808" y="173368"/>
                </a:lnTo>
                <a:lnTo>
                  <a:pt x="129250" y="231070"/>
                </a:lnTo>
                <a:lnTo>
                  <a:pt x="130269" y="287032"/>
                </a:lnTo>
                <a:lnTo>
                  <a:pt x="130571" y="346247"/>
                </a:lnTo>
                <a:lnTo>
                  <a:pt x="130661" y="402657"/>
                </a:lnTo>
                <a:lnTo>
                  <a:pt x="130687" y="456415"/>
                </a:lnTo>
                <a:lnTo>
                  <a:pt x="123460" y="511341"/>
                </a:lnTo>
                <a:lnTo>
                  <a:pt x="120820" y="569157"/>
                </a:lnTo>
                <a:lnTo>
                  <a:pt x="114709" y="625378"/>
                </a:lnTo>
                <a:lnTo>
                  <a:pt x="111143" y="664997"/>
                </a:lnTo>
                <a:lnTo>
                  <a:pt x="108303" y="671665"/>
                </a:lnTo>
                <a:lnTo>
                  <a:pt x="104069" y="673771"/>
                </a:lnTo>
                <a:lnTo>
                  <a:pt x="98908" y="672836"/>
                </a:lnTo>
                <a:lnTo>
                  <a:pt x="86933" y="659318"/>
                </a:lnTo>
                <a:lnTo>
                  <a:pt x="54442" y="606477"/>
                </a:lnTo>
                <a:lnTo>
                  <a:pt x="27431" y="546067"/>
                </a:lnTo>
                <a:lnTo>
                  <a:pt x="5084" y="492170"/>
                </a:lnTo>
                <a:lnTo>
                  <a:pt x="0" y="478027"/>
                </a:lnTo>
                <a:lnTo>
                  <a:pt x="13395" y="515510"/>
                </a:lnTo>
                <a:lnTo>
                  <a:pt x="50465" y="576425"/>
                </a:lnTo>
                <a:lnTo>
                  <a:pt x="85139" y="623290"/>
                </a:lnTo>
                <a:lnTo>
                  <a:pt x="111740" y="645790"/>
                </a:lnTo>
                <a:lnTo>
                  <a:pt x="120399" y="648333"/>
                </a:lnTo>
                <a:lnTo>
                  <a:pt x="128511" y="647688"/>
                </a:lnTo>
                <a:lnTo>
                  <a:pt x="143764" y="640732"/>
                </a:lnTo>
                <a:lnTo>
                  <a:pt x="206439" y="584436"/>
                </a:lnTo>
                <a:lnTo>
                  <a:pt x="267569" y="5235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7642540" y="2790051"/>
            <a:ext cx="317005" cy="582953"/>
          </a:xfrm>
          <a:custGeom>
            <a:avLst/>
            <a:gdLst/>
            <a:ahLst/>
            <a:cxnLst/>
            <a:rect l="0" t="0" r="0" b="0"/>
            <a:pathLst>
              <a:path w="317005" h="582953">
                <a:moveTo>
                  <a:pt x="169605" y="0"/>
                </a:moveTo>
                <a:lnTo>
                  <a:pt x="164016" y="16768"/>
                </a:lnTo>
                <a:lnTo>
                  <a:pt x="164391" y="34359"/>
                </a:lnTo>
                <a:lnTo>
                  <a:pt x="166118" y="55045"/>
                </a:lnTo>
                <a:lnTo>
                  <a:pt x="160814" y="106453"/>
                </a:lnTo>
                <a:lnTo>
                  <a:pt x="159420" y="167257"/>
                </a:lnTo>
                <a:lnTo>
                  <a:pt x="159178" y="218274"/>
                </a:lnTo>
                <a:lnTo>
                  <a:pt x="164696" y="270435"/>
                </a:lnTo>
                <a:lnTo>
                  <a:pt x="168635" y="332057"/>
                </a:lnTo>
                <a:lnTo>
                  <a:pt x="169414" y="389289"/>
                </a:lnTo>
                <a:lnTo>
                  <a:pt x="169567" y="445654"/>
                </a:lnTo>
                <a:lnTo>
                  <a:pt x="169597" y="503018"/>
                </a:lnTo>
                <a:lnTo>
                  <a:pt x="166484" y="563223"/>
                </a:lnTo>
                <a:lnTo>
                  <a:pt x="164015" y="575523"/>
                </a:lnTo>
                <a:lnTo>
                  <a:pt x="160029" y="581384"/>
                </a:lnTo>
                <a:lnTo>
                  <a:pt x="155032" y="582952"/>
                </a:lnTo>
                <a:lnTo>
                  <a:pt x="149361" y="581657"/>
                </a:lnTo>
                <a:lnTo>
                  <a:pt x="105154" y="545050"/>
                </a:lnTo>
                <a:lnTo>
                  <a:pt x="54604" y="484097"/>
                </a:lnTo>
                <a:lnTo>
                  <a:pt x="4706" y="425253"/>
                </a:lnTo>
                <a:lnTo>
                  <a:pt x="1181" y="423882"/>
                </a:lnTo>
                <a:lnTo>
                  <a:pt x="0" y="426478"/>
                </a:lnTo>
                <a:lnTo>
                  <a:pt x="383" y="431718"/>
                </a:lnTo>
                <a:lnTo>
                  <a:pt x="7048" y="443779"/>
                </a:lnTo>
                <a:lnTo>
                  <a:pt x="46901" y="501117"/>
                </a:lnTo>
                <a:lnTo>
                  <a:pt x="102521" y="554253"/>
                </a:lnTo>
                <a:lnTo>
                  <a:pt x="129451" y="569895"/>
                </a:lnTo>
                <a:lnTo>
                  <a:pt x="149419" y="571872"/>
                </a:lnTo>
                <a:lnTo>
                  <a:pt x="168822" y="567681"/>
                </a:lnTo>
                <a:lnTo>
                  <a:pt x="200342" y="545926"/>
                </a:lnTo>
                <a:lnTo>
                  <a:pt x="258480" y="491270"/>
                </a:lnTo>
                <a:lnTo>
                  <a:pt x="317004" y="4527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7033036" y="3895544"/>
            <a:ext cx="610654" cy="421141"/>
            <a:chOff x="7033036" y="3895544"/>
            <a:chExt cx="610654" cy="421141"/>
          </a:xfrm>
        </p:grpSpPr>
        <p:sp>
          <p:nvSpPr>
            <p:cNvPr id="149" name="Freeform 148"/>
            <p:cNvSpPr/>
            <p:nvPr/>
          </p:nvSpPr>
          <p:spPr>
            <a:xfrm>
              <a:off x="7033036" y="3969243"/>
              <a:ext cx="263214" cy="347442"/>
            </a:xfrm>
            <a:custGeom>
              <a:avLst/>
              <a:gdLst/>
              <a:ahLst/>
              <a:cxnLst/>
              <a:rect l="0" t="0" r="0" b="0"/>
              <a:pathLst>
                <a:path w="263214" h="347442">
                  <a:moveTo>
                    <a:pt x="0" y="0"/>
                  </a:moveTo>
                  <a:lnTo>
                    <a:pt x="29308" y="38374"/>
                  </a:lnTo>
                  <a:lnTo>
                    <a:pt x="86834" y="87724"/>
                  </a:lnTo>
                  <a:lnTo>
                    <a:pt x="143854" y="143889"/>
                  </a:lnTo>
                  <a:lnTo>
                    <a:pt x="191850" y="194192"/>
                  </a:lnTo>
                  <a:lnTo>
                    <a:pt x="229158" y="255153"/>
                  </a:lnTo>
                  <a:lnTo>
                    <a:pt x="252468" y="316072"/>
                  </a:lnTo>
                  <a:lnTo>
                    <a:pt x="26321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285720" y="3895544"/>
              <a:ext cx="357970" cy="421141"/>
            </a:xfrm>
            <a:custGeom>
              <a:avLst/>
              <a:gdLst/>
              <a:ahLst/>
              <a:cxnLst/>
              <a:rect l="0" t="0" r="0" b="0"/>
              <a:pathLst>
                <a:path w="357970" h="421141">
                  <a:moveTo>
                    <a:pt x="357969" y="0"/>
                  </a:moveTo>
                  <a:lnTo>
                    <a:pt x="341201" y="5589"/>
                  </a:lnTo>
                  <a:lnTo>
                    <a:pt x="326730" y="17691"/>
                  </a:lnTo>
                  <a:lnTo>
                    <a:pt x="268205" y="69993"/>
                  </a:lnTo>
                  <a:lnTo>
                    <a:pt x="210628" y="126334"/>
                  </a:lnTo>
                  <a:lnTo>
                    <a:pt x="147400" y="189512"/>
                  </a:lnTo>
                  <a:lnTo>
                    <a:pt x="105286" y="243079"/>
                  </a:lnTo>
                  <a:lnTo>
                    <a:pt x="56152" y="301254"/>
                  </a:lnTo>
                  <a:lnTo>
                    <a:pt x="36481" y="338187"/>
                  </a:lnTo>
                  <a:lnTo>
                    <a:pt x="14160" y="39785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905450" y="4443026"/>
            <a:ext cx="747525" cy="410612"/>
            <a:chOff x="905450" y="4443026"/>
            <a:chExt cx="747525" cy="410612"/>
          </a:xfrm>
        </p:grpSpPr>
        <p:sp>
          <p:nvSpPr>
            <p:cNvPr id="152" name="Freeform 151"/>
            <p:cNvSpPr/>
            <p:nvPr/>
          </p:nvSpPr>
          <p:spPr>
            <a:xfrm>
              <a:off x="905450" y="4579896"/>
              <a:ext cx="252685" cy="273742"/>
            </a:xfrm>
            <a:custGeom>
              <a:avLst/>
              <a:gdLst/>
              <a:ahLst/>
              <a:cxnLst/>
              <a:rect l="0" t="0" r="0" b="0"/>
              <a:pathLst>
                <a:path w="252685" h="273742">
                  <a:moveTo>
                    <a:pt x="0" y="0"/>
                  </a:moveTo>
                  <a:lnTo>
                    <a:pt x="17981" y="15641"/>
                  </a:lnTo>
                  <a:lnTo>
                    <a:pt x="75524" y="45673"/>
                  </a:lnTo>
                  <a:lnTo>
                    <a:pt x="135494" y="71814"/>
                  </a:lnTo>
                  <a:lnTo>
                    <a:pt x="177543" y="92521"/>
                  </a:lnTo>
                  <a:lnTo>
                    <a:pt x="194332" y="108971"/>
                  </a:lnTo>
                  <a:lnTo>
                    <a:pt x="215768" y="148127"/>
                  </a:lnTo>
                  <a:lnTo>
                    <a:pt x="238486" y="210634"/>
                  </a:lnTo>
                  <a:lnTo>
                    <a:pt x="25268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189720" y="4443026"/>
              <a:ext cx="463255" cy="347441"/>
            </a:xfrm>
            <a:custGeom>
              <a:avLst/>
              <a:gdLst/>
              <a:ahLst/>
              <a:cxnLst/>
              <a:rect l="0" t="0" r="0" b="0"/>
              <a:pathLst>
                <a:path w="463255" h="347441">
                  <a:moveTo>
                    <a:pt x="463254" y="0"/>
                  </a:moveTo>
                  <a:lnTo>
                    <a:pt x="409379" y="17958"/>
                  </a:lnTo>
                  <a:lnTo>
                    <a:pt x="347332" y="39810"/>
                  </a:lnTo>
                  <a:lnTo>
                    <a:pt x="285430" y="70387"/>
                  </a:lnTo>
                  <a:lnTo>
                    <a:pt x="230650" y="109120"/>
                  </a:lnTo>
                  <a:lnTo>
                    <a:pt x="169540" y="150937"/>
                  </a:lnTo>
                  <a:lnTo>
                    <a:pt x="108973" y="207061"/>
                  </a:lnTo>
                  <a:lnTo>
                    <a:pt x="52649" y="266332"/>
                  </a:lnTo>
                  <a:lnTo>
                    <a:pt x="9099" y="32802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186344" y="160954"/>
            <a:ext cx="303251" cy="440149"/>
          </a:xfrm>
          <a:custGeom>
            <a:avLst/>
            <a:gdLst/>
            <a:ahLst/>
            <a:cxnLst/>
            <a:rect l="0" t="0" r="0" b="0"/>
            <a:pathLst>
              <a:path w="303251" h="440149">
                <a:moveTo>
                  <a:pt x="71623" y="0"/>
                </a:moveTo>
                <a:lnTo>
                  <a:pt x="54835" y="57384"/>
                </a:lnTo>
                <a:lnTo>
                  <a:pt x="50662" y="109809"/>
                </a:lnTo>
                <a:lnTo>
                  <a:pt x="42536" y="166287"/>
                </a:lnTo>
                <a:lnTo>
                  <a:pt x="29310" y="227949"/>
                </a:lnTo>
                <a:lnTo>
                  <a:pt x="18922" y="283180"/>
                </a:lnTo>
                <a:lnTo>
                  <a:pt x="8435" y="336589"/>
                </a:lnTo>
                <a:lnTo>
                  <a:pt x="1038" y="389459"/>
                </a:lnTo>
                <a:lnTo>
                  <a:pt x="0" y="407038"/>
                </a:lnTo>
                <a:lnTo>
                  <a:pt x="2818" y="419927"/>
                </a:lnTo>
                <a:lnTo>
                  <a:pt x="8206" y="429690"/>
                </a:lnTo>
                <a:lnTo>
                  <a:pt x="15307" y="437369"/>
                </a:lnTo>
                <a:lnTo>
                  <a:pt x="22381" y="440148"/>
                </a:lnTo>
                <a:lnTo>
                  <a:pt x="29436" y="439661"/>
                </a:lnTo>
                <a:lnTo>
                  <a:pt x="86190" y="420917"/>
                </a:lnTo>
                <a:lnTo>
                  <a:pt x="144691" y="407058"/>
                </a:lnTo>
                <a:lnTo>
                  <a:pt x="204166" y="394225"/>
                </a:lnTo>
                <a:lnTo>
                  <a:pt x="257855" y="387357"/>
                </a:lnTo>
                <a:lnTo>
                  <a:pt x="303250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247439" y="371524"/>
            <a:ext cx="157928" cy="9066"/>
          </a:xfrm>
          <a:custGeom>
            <a:avLst/>
            <a:gdLst/>
            <a:ahLst/>
            <a:cxnLst/>
            <a:rect l="0" t="0" r="0" b="0"/>
            <a:pathLst>
              <a:path w="157928" h="9066">
                <a:moveTo>
                  <a:pt x="157927" y="0"/>
                </a:moveTo>
                <a:lnTo>
                  <a:pt x="99311" y="9065"/>
                </a:lnTo>
                <a:lnTo>
                  <a:pt x="46307" y="300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289553" y="182011"/>
            <a:ext cx="200042" cy="21058"/>
          </a:xfrm>
          <a:custGeom>
            <a:avLst/>
            <a:gdLst/>
            <a:ahLst/>
            <a:cxnLst/>
            <a:rect l="0" t="0" r="0" b="0"/>
            <a:pathLst>
              <a:path w="200042" h="21058">
                <a:moveTo>
                  <a:pt x="200041" y="0"/>
                </a:moveTo>
                <a:lnTo>
                  <a:pt x="141424" y="9065"/>
                </a:lnTo>
                <a:lnTo>
                  <a:pt x="80015" y="11409"/>
                </a:lnTo>
                <a:lnTo>
                  <a:pt x="27850" y="1880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576721" y="326391"/>
            <a:ext cx="230415" cy="210541"/>
          </a:xfrm>
          <a:custGeom>
            <a:avLst/>
            <a:gdLst/>
            <a:ahLst/>
            <a:cxnLst/>
            <a:rect l="0" t="0" r="0" b="0"/>
            <a:pathLst>
              <a:path w="230415" h="210541">
                <a:moveTo>
                  <a:pt x="155029" y="13547"/>
                </a:moveTo>
                <a:lnTo>
                  <a:pt x="138261" y="2369"/>
                </a:lnTo>
                <a:lnTo>
                  <a:pt x="117551" y="0"/>
                </a:lnTo>
                <a:lnTo>
                  <a:pt x="66127" y="2423"/>
                </a:lnTo>
                <a:lnTo>
                  <a:pt x="30422" y="14021"/>
                </a:lnTo>
                <a:lnTo>
                  <a:pt x="3205" y="37864"/>
                </a:lnTo>
                <a:lnTo>
                  <a:pt x="0" y="47306"/>
                </a:lnTo>
                <a:lnTo>
                  <a:pt x="2679" y="67156"/>
                </a:lnTo>
                <a:lnTo>
                  <a:pt x="17341" y="92472"/>
                </a:lnTo>
                <a:lnTo>
                  <a:pt x="25803" y="97750"/>
                </a:lnTo>
                <a:lnTo>
                  <a:pt x="47682" y="103613"/>
                </a:lnTo>
                <a:lnTo>
                  <a:pt x="105234" y="99353"/>
                </a:lnTo>
                <a:lnTo>
                  <a:pt x="142225" y="101362"/>
                </a:lnTo>
                <a:lnTo>
                  <a:pt x="175412" y="112486"/>
                </a:lnTo>
                <a:lnTo>
                  <a:pt x="212477" y="137206"/>
                </a:lnTo>
                <a:lnTo>
                  <a:pt x="229503" y="163271"/>
                </a:lnTo>
                <a:lnTo>
                  <a:pt x="230414" y="171855"/>
                </a:lnTo>
                <a:lnTo>
                  <a:pt x="225188" y="187631"/>
                </a:lnTo>
                <a:lnTo>
                  <a:pt x="211947" y="199323"/>
                </a:lnTo>
                <a:lnTo>
                  <a:pt x="193194" y="207248"/>
                </a:lnTo>
                <a:lnTo>
                  <a:pt x="156328" y="210540"/>
                </a:lnTo>
                <a:lnTo>
                  <a:pt x="93647" y="198687"/>
                </a:lnTo>
                <a:lnTo>
                  <a:pt x="70801" y="1925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879149" y="108311"/>
            <a:ext cx="21058" cy="452727"/>
          </a:xfrm>
          <a:custGeom>
            <a:avLst/>
            <a:gdLst/>
            <a:ahLst/>
            <a:cxnLst/>
            <a:rect l="0" t="0" r="0" b="0"/>
            <a:pathLst>
              <a:path w="21058" h="452727">
                <a:moveTo>
                  <a:pt x="0" y="0"/>
                </a:moveTo>
                <a:lnTo>
                  <a:pt x="0" y="48931"/>
                </a:lnTo>
                <a:lnTo>
                  <a:pt x="0" y="99896"/>
                </a:lnTo>
                <a:lnTo>
                  <a:pt x="0" y="159451"/>
                </a:lnTo>
                <a:lnTo>
                  <a:pt x="0" y="221550"/>
                </a:lnTo>
                <a:lnTo>
                  <a:pt x="3120" y="275045"/>
                </a:lnTo>
                <a:lnTo>
                  <a:pt x="8333" y="322481"/>
                </a:lnTo>
                <a:lnTo>
                  <a:pt x="9878" y="374750"/>
                </a:lnTo>
                <a:lnTo>
                  <a:pt x="17678" y="436738"/>
                </a:lnTo>
                <a:lnTo>
                  <a:pt x="21057" y="4527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763335" y="276767"/>
            <a:ext cx="252685" cy="42115"/>
          </a:xfrm>
          <a:custGeom>
            <a:avLst/>
            <a:gdLst/>
            <a:ahLst/>
            <a:cxnLst/>
            <a:rect l="0" t="0" r="0" b="0"/>
            <a:pathLst>
              <a:path w="252685" h="42115">
                <a:moveTo>
                  <a:pt x="252684" y="0"/>
                </a:moveTo>
                <a:lnTo>
                  <a:pt x="199657" y="14655"/>
                </a:lnTo>
                <a:lnTo>
                  <a:pt x="148277" y="20962"/>
                </a:lnTo>
                <a:lnTo>
                  <a:pt x="86135" y="29141"/>
                </a:lnTo>
                <a:lnTo>
                  <a:pt x="25035" y="3850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047605" y="403109"/>
            <a:ext cx="1" cy="126343"/>
          </a:xfrm>
          <a:custGeom>
            <a:avLst/>
            <a:gdLst/>
            <a:ahLst/>
            <a:cxnLst/>
            <a:rect l="0" t="0" r="0" b="0"/>
            <a:pathLst>
              <a:path w="1" h="126343">
                <a:moveTo>
                  <a:pt x="0" y="0"/>
                </a:moveTo>
                <a:lnTo>
                  <a:pt x="0" y="58617"/>
                </a:lnTo>
                <a:lnTo>
                  <a:pt x="0" y="114189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037077" y="297824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121304" y="369685"/>
            <a:ext cx="276979" cy="162215"/>
          </a:xfrm>
          <a:custGeom>
            <a:avLst/>
            <a:gdLst/>
            <a:ahLst/>
            <a:cxnLst/>
            <a:rect l="0" t="0" r="0" b="0"/>
            <a:pathLst>
              <a:path w="276979" h="162215">
                <a:moveTo>
                  <a:pt x="0" y="54481"/>
                </a:moveTo>
                <a:lnTo>
                  <a:pt x="17959" y="108356"/>
                </a:lnTo>
                <a:lnTo>
                  <a:pt x="36301" y="162214"/>
                </a:lnTo>
                <a:lnTo>
                  <a:pt x="32154" y="100532"/>
                </a:lnTo>
                <a:lnTo>
                  <a:pt x="34818" y="47157"/>
                </a:lnTo>
                <a:lnTo>
                  <a:pt x="37250" y="35560"/>
                </a:lnTo>
                <a:lnTo>
                  <a:pt x="42381" y="26659"/>
                </a:lnTo>
                <a:lnTo>
                  <a:pt x="57441" y="13650"/>
                </a:lnTo>
                <a:lnTo>
                  <a:pt x="65200" y="13222"/>
                </a:lnTo>
                <a:lnTo>
                  <a:pt x="72713" y="16447"/>
                </a:lnTo>
                <a:lnTo>
                  <a:pt x="94464" y="37753"/>
                </a:lnTo>
                <a:lnTo>
                  <a:pt x="112608" y="66292"/>
                </a:lnTo>
                <a:lnTo>
                  <a:pt x="117186" y="76393"/>
                </a:lnTo>
                <a:lnTo>
                  <a:pt x="120238" y="78448"/>
                </a:lnTo>
                <a:lnTo>
                  <a:pt x="122273" y="75138"/>
                </a:lnTo>
                <a:lnTo>
                  <a:pt x="131128" y="41794"/>
                </a:lnTo>
                <a:lnTo>
                  <a:pt x="146348" y="17317"/>
                </a:lnTo>
                <a:lnTo>
                  <a:pt x="162140" y="5598"/>
                </a:lnTo>
                <a:lnTo>
                  <a:pt x="171264" y="836"/>
                </a:lnTo>
                <a:lnTo>
                  <a:pt x="182026" y="0"/>
                </a:lnTo>
                <a:lnTo>
                  <a:pt x="206463" y="5311"/>
                </a:lnTo>
                <a:lnTo>
                  <a:pt x="226682" y="18590"/>
                </a:lnTo>
                <a:lnTo>
                  <a:pt x="258726" y="55710"/>
                </a:lnTo>
                <a:lnTo>
                  <a:pt x="274882" y="86431"/>
                </a:lnTo>
                <a:lnTo>
                  <a:pt x="276978" y="107286"/>
                </a:lnTo>
                <a:lnTo>
                  <a:pt x="273741" y="1492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471815" y="361305"/>
            <a:ext cx="207501" cy="180877"/>
          </a:xfrm>
          <a:custGeom>
            <a:avLst/>
            <a:gdLst/>
            <a:ahLst/>
            <a:cxnLst/>
            <a:rect l="0" t="0" r="0" b="0"/>
            <a:pathLst>
              <a:path w="207501" h="180877">
                <a:moveTo>
                  <a:pt x="49572" y="126032"/>
                </a:moveTo>
                <a:lnTo>
                  <a:pt x="99070" y="70945"/>
                </a:lnTo>
                <a:lnTo>
                  <a:pt x="106666" y="48127"/>
                </a:lnTo>
                <a:lnTo>
                  <a:pt x="108692" y="35491"/>
                </a:lnTo>
                <a:lnTo>
                  <a:pt x="104703" y="15212"/>
                </a:lnTo>
                <a:lnTo>
                  <a:pt x="100365" y="6528"/>
                </a:lnTo>
                <a:lnTo>
                  <a:pt x="93962" y="1909"/>
                </a:lnTo>
                <a:lnTo>
                  <a:pt x="86184" y="0"/>
                </a:lnTo>
                <a:lnTo>
                  <a:pt x="58471" y="2902"/>
                </a:lnTo>
                <a:lnTo>
                  <a:pt x="39489" y="9306"/>
                </a:lnTo>
                <a:lnTo>
                  <a:pt x="23254" y="19952"/>
                </a:lnTo>
                <a:lnTo>
                  <a:pt x="11359" y="35602"/>
                </a:lnTo>
                <a:lnTo>
                  <a:pt x="3343" y="55425"/>
                </a:lnTo>
                <a:lnTo>
                  <a:pt x="0" y="92893"/>
                </a:lnTo>
                <a:lnTo>
                  <a:pt x="7068" y="132461"/>
                </a:lnTo>
                <a:lnTo>
                  <a:pt x="17423" y="155796"/>
                </a:lnTo>
                <a:lnTo>
                  <a:pt x="32944" y="171626"/>
                </a:lnTo>
                <a:lnTo>
                  <a:pt x="41996" y="177485"/>
                </a:lnTo>
                <a:lnTo>
                  <a:pt x="61413" y="180876"/>
                </a:lnTo>
                <a:lnTo>
                  <a:pt x="71504" y="180142"/>
                </a:lnTo>
                <a:lnTo>
                  <a:pt x="88956" y="173088"/>
                </a:lnTo>
                <a:lnTo>
                  <a:pt x="96885" y="167931"/>
                </a:lnTo>
                <a:lnTo>
                  <a:pt x="102171" y="159814"/>
                </a:lnTo>
                <a:lnTo>
                  <a:pt x="108044" y="138317"/>
                </a:lnTo>
                <a:lnTo>
                  <a:pt x="105749" y="101813"/>
                </a:lnTo>
                <a:lnTo>
                  <a:pt x="106911" y="102867"/>
                </a:lnTo>
                <a:lnTo>
                  <a:pt x="129956" y="145122"/>
                </a:lnTo>
                <a:lnTo>
                  <a:pt x="147299" y="162203"/>
                </a:lnTo>
                <a:lnTo>
                  <a:pt x="156838" y="166524"/>
                </a:lnTo>
                <a:lnTo>
                  <a:pt x="176794" y="168205"/>
                </a:lnTo>
                <a:lnTo>
                  <a:pt x="191123" y="165053"/>
                </a:lnTo>
                <a:lnTo>
                  <a:pt x="207500" y="1576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679315" y="139897"/>
            <a:ext cx="52643" cy="379027"/>
          </a:xfrm>
          <a:custGeom>
            <a:avLst/>
            <a:gdLst/>
            <a:ahLst/>
            <a:cxnLst/>
            <a:rect l="0" t="0" r="0" b="0"/>
            <a:pathLst>
              <a:path w="52643" h="379027">
                <a:moveTo>
                  <a:pt x="0" y="0"/>
                </a:moveTo>
                <a:lnTo>
                  <a:pt x="11452" y="48931"/>
                </a:lnTo>
                <a:lnTo>
                  <a:pt x="18211" y="99896"/>
                </a:lnTo>
                <a:lnTo>
                  <a:pt x="26084" y="163232"/>
                </a:lnTo>
                <a:lnTo>
                  <a:pt x="35545" y="215261"/>
                </a:lnTo>
                <a:lnTo>
                  <a:pt x="45756" y="263952"/>
                </a:lnTo>
                <a:lnTo>
                  <a:pt x="51282" y="322327"/>
                </a:lnTo>
                <a:lnTo>
                  <a:pt x="52642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626672" y="308353"/>
            <a:ext cx="189514" cy="31586"/>
          </a:xfrm>
          <a:custGeom>
            <a:avLst/>
            <a:gdLst/>
            <a:ahLst/>
            <a:cxnLst/>
            <a:rect l="0" t="0" r="0" b="0"/>
            <a:pathLst>
              <a:path w="189514" h="31586">
                <a:moveTo>
                  <a:pt x="189513" y="0"/>
                </a:moveTo>
                <a:lnTo>
                  <a:pt x="126063" y="16788"/>
                </a:lnTo>
                <a:lnTo>
                  <a:pt x="64849" y="23333"/>
                </a:lnTo>
                <a:lnTo>
                  <a:pt x="27794" y="29140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863353" y="310726"/>
            <a:ext cx="205598" cy="243691"/>
          </a:xfrm>
          <a:custGeom>
            <a:avLst/>
            <a:gdLst/>
            <a:ahLst/>
            <a:cxnLst/>
            <a:rect l="0" t="0" r="0" b="0"/>
            <a:pathLst>
              <a:path w="205598" h="243691">
                <a:moveTo>
                  <a:pt x="5475" y="102912"/>
                </a:moveTo>
                <a:lnTo>
                  <a:pt x="42952" y="94579"/>
                </a:lnTo>
                <a:lnTo>
                  <a:pt x="99965" y="92817"/>
                </a:lnTo>
                <a:lnTo>
                  <a:pt x="161981" y="80988"/>
                </a:lnTo>
                <a:lnTo>
                  <a:pt x="182658" y="73281"/>
                </a:lnTo>
                <a:lnTo>
                  <a:pt x="199646" y="62056"/>
                </a:lnTo>
                <a:lnTo>
                  <a:pt x="203942" y="54618"/>
                </a:lnTo>
                <a:lnTo>
                  <a:pt x="205597" y="36994"/>
                </a:lnTo>
                <a:lnTo>
                  <a:pt x="202060" y="29721"/>
                </a:lnTo>
                <a:lnTo>
                  <a:pt x="188772" y="18520"/>
                </a:lnTo>
                <a:lnTo>
                  <a:pt x="161561" y="5637"/>
                </a:lnTo>
                <a:lnTo>
                  <a:pt x="125682" y="0"/>
                </a:lnTo>
                <a:lnTo>
                  <a:pt x="80042" y="6501"/>
                </a:lnTo>
                <a:lnTo>
                  <a:pt x="58503" y="12489"/>
                </a:lnTo>
                <a:lnTo>
                  <a:pt x="40351" y="25289"/>
                </a:lnTo>
                <a:lnTo>
                  <a:pt x="9634" y="62103"/>
                </a:lnTo>
                <a:lnTo>
                  <a:pt x="1474" y="88674"/>
                </a:lnTo>
                <a:lnTo>
                  <a:pt x="0" y="133398"/>
                </a:lnTo>
                <a:lnTo>
                  <a:pt x="9982" y="184843"/>
                </a:lnTo>
                <a:lnTo>
                  <a:pt x="22686" y="204057"/>
                </a:lnTo>
                <a:lnTo>
                  <a:pt x="40030" y="219225"/>
                </a:lnTo>
                <a:lnTo>
                  <a:pt x="90094" y="242433"/>
                </a:lnTo>
                <a:lnTo>
                  <a:pt x="114053" y="243690"/>
                </a:lnTo>
                <a:lnTo>
                  <a:pt x="152873" y="2397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089511" y="666322"/>
            <a:ext cx="2032001" cy="157928"/>
          </a:xfrm>
          <a:custGeom>
            <a:avLst/>
            <a:gdLst/>
            <a:ahLst/>
            <a:cxnLst/>
            <a:rect l="0" t="0" r="0" b="0"/>
            <a:pathLst>
              <a:path w="2032001" h="157928">
                <a:moveTo>
                  <a:pt x="2032000" y="10528"/>
                </a:moveTo>
                <a:lnTo>
                  <a:pt x="2003275" y="3293"/>
                </a:lnTo>
                <a:lnTo>
                  <a:pt x="1939889" y="650"/>
                </a:lnTo>
                <a:lnTo>
                  <a:pt x="1881614" y="128"/>
                </a:lnTo>
                <a:lnTo>
                  <a:pt x="1833544" y="38"/>
                </a:lnTo>
                <a:lnTo>
                  <a:pt x="1770964" y="7"/>
                </a:lnTo>
                <a:lnTo>
                  <a:pt x="1714841" y="2"/>
                </a:lnTo>
                <a:lnTo>
                  <a:pt x="1659477" y="0"/>
                </a:lnTo>
                <a:lnTo>
                  <a:pt x="1599139" y="1170"/>
                </a:lnTo>
                <a:lnTo>
                  <a:pt x="1536808" y="7236"/>
                </a:lnTo>
                <a:lnTo>
                  <a:pt x="1473885" y="9553"/>
                </a:lnTo>
                <a:lnTo>
                  <a:pt x="1431830" y="10095"/>
                </a:lnTo>
                <a:lnTo>
                  <a:pt x="1386622" y="13455"/>
                </a:lnTo>
                <a:lnTo>
                  <a:pt x="1339233" y="17678"/>
                </a:lnTo>
                <a:lnTo>
                  <a:pt x="1290876" y="19555"/>
                </a:lnTo>
                <a:lnTo>
                  <a:pt x="1242087" y="20389"/>
                </a:lnTo>
                <a:lnTo>
                  <a:pt x="1193108" y="20760"/>
                </a:lnTo>
                <a:lnTo>
                  <a:pt x="1144043" y="20925"/>
                </a:lnTo>
                <a:lnTo>
                  <a:pt x="1091820" y="24118"/>
                </a:lnTo>
                <a:lnTo>
                  <a:pt x="1038585" y="29436"/>
                </a:lnTo>
                <a:lnTo>
                  <a:pt x="987629" y="35699"/>
                </a:lnTo>
                <a:lnTo>
                  <a:pt x="934566" y="39263"/>
                </a:lnTo>
                <a:lnTo>
                  <a:pt x="879787" y="42017"/>
                </a:lnTo>
                <a:lnTo>
                  <a:pt x="824245" y="47140"/>
                </a:lnTo>
                <a:lnTo>
                  <a:pt x="768364" y="53316"/>
                </a:lnTo>
                <a:lnTo>
                  <a:pt x="712333" y="58791"/>
                </a:lnTo>
                <a:lnTo>
                  <a:pt x="656234" y="61224"/>
                </a:lnTo>
                <a:lnTo>
                  <a:pt x="600106" y="65425"/>
                </a:lnTo>
                <a:lnTo>
                  <a:pt x="543965" y="71192"/>
                </a:lnTo>
                <a:lnTo>
                  <a:pt x="487817" y="77654"/>
                </a:lnTo>
                <a:lnTo>
                  <a:pt x="431667" y="84426"/>
                </a:lnTo>
                <a:lnTo>
                  <a:pt x="375516" y="91335"/>
                </a:lnTo>
                <a:lnTo>
                  <a:pt x="319365" y="98305"/>
                </a:lnTo>
                <a:lnTo>
                  <a:pt x="263213" y="105302"/>
                </a:lnTo>
                <a:lnTo>
                  <a:pt x="207061" y="113481"/>
                </a:lnTo>
                <a:lnTo>
                  <a:pt x="150909" y="124915"/>
                </a:lnTo>
                <a:lnTo>
                  <a:pt x="104116" y="134677"/>
                </a:lnTo>
                <a:lnTo>
                  <a:pt x="48007" y="146749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4523550" y="115813"/>
            <a:ext cx="2425259" cy="472240"/>
            <a:chOff x="4523550" y="115813"/>
            <a:chExt cx="2425259" cy="472240"/>
          </a:xfrm>
        </p:grpSpPr>
        <p:sp>
          <p:nvSpPr>
            <p:cNvPr id="16" name="Freeform 15"/>
            <p:cNvSpPr/>
            <p:nvPr/>
          </p:nvSpPr>
          <p:spPr>
            <a:xfrm>
              <a:off x="4523550" y="115813"/>
              <a:ext cx="301781" cy="472240"/>
            </a:xfrm>
            <a:custGeom>
              <a:avLst/>
              <a:gdLst/>
              <a:ahLst/>
              <a:cxnLst/>
              <a:rect l="0" t="0" r="0" b="0"/>
              <a:pathLst>
                <a:path w="301781" h="472240">
                  <a:moveTo>
                    <a:pt x="182688" y="0"/>
                  </a:moveTo>
                  <a:lnTo>
                    <a:pt x="165921" y="11178"/>
                  </a:lnTo>
                  <a:lnTo>
                    <a:pt x="133136" y="18130"/>
                  </a:lnTo>
                  <a:lnTo>
                    <a:pt x="80137" y="20479"/>
                  </a:lnTo>
                  <a:lnTo>
                    <a:pt x="27727" y="24062"/>
                  </a:lnTo>
                  <a:lnTo>
                    <a:pt x="16210" y="26570"/>
                  </a:lnTo>
                  <a:lnTo>
                    <a:pt x="8531" y="34091"/>
                  </a:lnTo>
                  <a:lnTo>
                    <a:pt x="0" y="58045"/>
                  </a:lnTo>
                  <a:lnTo>
                    <a:pt x="1759" y="113848"/>
                  </a:lnTo>
                  <a:lnTo>
                    <a:pt x="6438" y="176863"/>
                  </a:lnTo>
                  <a:lnTo>
                    <a:pt x="9036" y="191608"/>
                  </a:lnTo>
                  <a:lnTo>
                    <a:pt x="13108" y="199099"/>
                  </a:lnTo>
                  <a:lnTo>
                    <a:pt x="18162" y="201753"/>
                  </a:lnTo>
                  <a:lnTo>
                    <a:pt x="23871" y="201182"/>
                  </a:lnTo>
                  <a:lnTo>
                    <a:pt x="59420" y="186965"/>
                  </a:lnTo>
                  <a:lnTo>
                    <a:pt x="113408" y="191783"/>
                  </a:lnTo>
                  <a:lnTo>
                    <a:pt x="144878" y="199880"/>
                  </a:lnTo>
                  <a:lnTo>
                    <a:pt x="196970" y="230555"/>
                  </a:lnTo>
                  <a:lnTo>
                    <a:pt x="253597" y="285100"/>
                  </a:lnTo>
                  <a:lnTo>
                    <a:pt x="273498" y="316101"/>
                  </a:lnTo>
                  <a:lnTo>
                    <a:pt x="298155" y="379048"/>
                  </a:lnTo>
                  <a:lnTo>
                    <a:pt x="301780" y="389569"/>
                  </a:lnTo>
                  <a:lnTo>
                    <a:pt x="301293" y="426733"/>
                  </a:lnTo>
                  <a:lnTo>
                    <a:pt x="293503" y="447412"/>
                  </a:lnTo>
                  <a:lnTo>
                    <a:pt x="288150" y="456202"/>
                  </a:lnTo>
                  <a:lnTo>
                    <a:pt x="278732" y="462062"/>
                  </a:lnTo>
                  <a:lnTo>
                    <a:pt x="238701" y="470310"/>
                  </a:lnTo>
                  <a:lnTo>
                    <a:pt x="210703" y="472239"/>
                  </a:lnTo>
                  <a:lnTo>
                    <a:pt x="188900" y="466857"/>
                  </a:lnTo>
                  <a:lnTo>
                    <a:pt x="13004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05062" y="175664"/>
              <a:ext cx="216003" cy="394932"/>
            </a:xfrm>
            <a:custGeom>
              <a:avLst/>
              <a:gdLst/>
              <a:ahLst/>
              <a:cxnLst/>
              <a:rect l="0" t="0" r="0" b="0"/>
              <a:pathLst>
                <a:path w="216003" h="394932">
                  <a:moveTo>
                    <a:pt x="74917" y="3320"/>
                  </a:moveTo>
                  <a:lnTo>
                    <a:pt x="32256" y="64193"/>
                  </a:lnTo>
                  <a:lnTo>
                    <a:pt x="4619" y="94113"/>
                  </a:lnTo>
                  <a:lnTo>
                    <a:pt x="1145" y="95434"/>
                  </a:lnTo>
                  <a:lnTo>
                    <a:pt x="0" y="92805"/>
                  </a:lnTo>
                  <a:lnTo>
                    <a:pt x="6566" y="63370"/>
                  </a:lnTo>
                  <a:lnTo>
                    <a:pt x="21390" y="39570"/>
                  </a:lnTo>
                  <a:lnTo>
                    <a:pt x="40600" y="17700"/>
                  </a:lnTo>
                  <a:lnTo>
                    <a:pt x="72288" y="1992"/>
                  </a:lnTo>
                  <a:lnTo>
                    <a:pt x="94806" y="0"/>
                  </a:lnTo>
                  <a:lnTo>
                    <a:pt x="105724" y="1107"/>
                  </a:lnTo>
                  <a:lnTo>
                    <a:pt x="124094" y="11695"/>
                  </a:lnTo>
                  <a:lnTo>
                    <a:pt x="138887" y="29269"/>
                  </a:lnTo>
                  <a:lnTo>
                    <a:pt x="149362" y="52677"/>
                  </a:lnTo>
                  <a:lnTo>
                    <a:pt x="151678" y="78679"/>
                  </a:lnTo>
                  <a:lnTo>
                    <a:pt x="147637" y="104663"/>
                  </a:lnTo>
                  <a:lnTo>
                    <a:pt x="138043" y="127910"/>
                  </a:lnTo>
                  <a:lnTo>
                    <a:pt x="113898" y="155139"/>
                  </a:lnTo>
                  <a:lnTo>
                    <a:pt x="104414" y="159515"/>
                  </a:lnTo>
                  <a:lnTo>
                    <a:pt x="84517" y="161257"/>
                  </a:lnTo>
                  <a:lnTo>
                    <a:pt x="80147" y="158914"/>
                  </a:lnTo>
                  <a:lnTo>
                    <a:pt x="79574" y="155013"/>
                  </a:lnTo>
                  <a:lnTo>
                    <a:pt x="81531" y="150072"/>
                  </a:lnTo>
                  <a:lnTo>
                    <a:pt x="86345" y="147948"/>
                  </a:lnTo>
                  <a:lnTo>
                    <a:pt x="101053" y="148707"/>
                  </a:lnTo>
                  <a:lnTo>
                    <a:pt x="145157" y="167133"/>
                  </a:lnTo>
                  <a:lnTo>
                    <a:pt x="163067" y="179851"/>
                  </a:lnTo>
                  <a:lnTo>
                    <a:pt x="186303" y="211343"/>
                  </a:lnTo>
                  <a:lnTo>
                    <a:pt x="210742" y="274530"/>
                  </a:lnTo>
                  <a:lnTo>
                    <a:pt x="216002" y="296993"/>
                  </a:lnTo>
                  <a:lnTo>
                    <a:pt x="214441" y="318675"/>
                  </a:lnTo>
                  <a:lnTo>
                    <a:pt x="201395" y="350612"/>
                  </a:lnTo>
                  <a:lnTo>
                    <a:pt x="177123" y="376713"/>
                  </a:lnTo>
                  <a:lnTo>
                    <a:pt x="142115" y="393675"/>
                  </a:lnTo>
                  <a:lnTo>
                    <a:pt x="96517" y="394931"/>
                  </a:lnTo>
                  <a:lnTo>
                    <a:pt x="43620" y="376479"/>
                  </a:lnTo>
                  <a:lnTo>
                    <a:pt x="32803" y="371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74777" y="273740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76844" y="59593"/>
                  </a:lnTo>
                  <a:lnTo>
                    <a:pt x="14284" y="996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64248" y="273740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49498" y="59593"/>
                  </a:lnTo>
                  <a:lnTo>
                    <a:pt x="105523" y="109961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01852" y="168455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51117"/>
                  </a:lnTo>
                  <a:lnTo>
                    <a:pt x="7740" y="211672"/>
                  </a:lnTo>
                  <a:lnTo>
                    <a:pt x="9245" y="267829"/>
                  </a:lnTo>
                  <a:lnTo>
                    <a:pt x="9753" y="328725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79940" y="221098"/>
              <a:ext cx="210734" cy="161443"/>
            </a:xfrm>
            <a:custGeom>
              <a:avLst/>
              <a:gdLst/>
              <a:ahLst/>
              <a:cxnLst/>
              <a:rect l="0" t="0" r="0" b="0"/>
              <a:pathLst>
                <a:path w="210734" h="161443">
                  <a:moveTo>
                    <a:pt x="210733" y="105285"/>
                  </a:moveTo>
                  <a:lnTo>
                    <a:pt x="147306" y="123243"/>
                  </a:lnTo>
                  <a:lnTo>
                    <a:pt x="84369" y="143925"/>
                  </a:lnTo>
                  <a:lnTo>
                    <a:pt x="31746" y="161442"/>
                  </a:lnTo>
                  <a:lnTo>
                    <a:pt x="22388" y="161440"/>
                  </a:lnTo>
                  <a:lnTo>
                    <a:pt x="5752" y="155199"/>
                  </a:lnTo>
                  <a:lnTo>
                    <a:pt x="1549" y="147920"/>
                  </a:lnTo>
                  <a:lnTo>
                    <a:pt x="0" y="127353"/>
                  </a:lnTo>
                  <a:lnTo>
                    <a:pt x="8537" y="69956"/>
                  </a:lnTo>
                  <a:lnTo>
                    <a:pt x="21488" y="25517"/>
                  </a:lnTo>
                  <a:lnTo>
                    <a:pt x="317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22300" y="347440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71255" y="49498"/>
                  </a:lnTo>
                  <a:lnTo>
                    <a:pt x="29068" y="8115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01243" y="389554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0" y="0"/>
                  </a:moveTo>
                  <a:lnTo>
                    <a:pt x="49498" y="58563"/>
                  </a:lnTo>
                  <a:lnTo>
                    <a:pt x="112058" y="99653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17098" y="234648"/>
              <a:ext cx="368498" cy="325572"/>
            </a:xfrm>
            <a:custGeom>
              <a:avLst/>
              <a:gdLst/>
              <a:ahLst/>
              <a:cxnLst/>
              <a:rect l="0" t="0" r="0" b="0"/>
              <a:pathLst>
                <a:path w="368498" h="325572">
                  <a:moveTo>
                    <a:pt x="0" y="60149"/>
                  </a:moveTo>
                  <a:lnTo>
                    <a:pt x="38257" y="18167"/>
                  </a:lnTo>
                  <a:lnTo>
                    <a:pt x="60677" y="7175"/>
                  </a:lnTo>
                  <a:lnTo>
                    <a:pt x="99607" y="0"/>
                  </a:lnTo>
                  <a:lnTo>
                    <a:pt x="120699" y="4560"/>
                  </a:lnTo>
                  <a:lnTo>
                    <a:pt x="137872" y="15556"/>
                  </a:lnTo>
                  <a:lnTo>
                    <a:pt x="160694" y="42647"/>
                  </a:lnTo>
                  <a:lnTo>
                    <a:pt x="190845" y="101114"/>
                  </a:lnTo>
                  <a:lnTo>
                    <a:pt x="202907" y="139098"/>
                  </a:lnTo>
                  <a:lnTo>
                    <a:pt x="202711" y="185577"/>
                  </a:lnTo>
                  <a:lnTo>
                    <a:pt x="190993" y="238043"/>
                  </a:lnTo>
                  <a:lnTo>
                    <a:pt x="172664" y="277285"/>
                  </a:lnTo>
                  <a:lnTo>
                    <a:pt x="145526" y="309320"/>
                  </a:lnTo>
                  <a:lnTo>
                    <a:pt x="125510" y="322190"/>
                  </a:lnTo>
                  <a:lnTo>
                    <a:pt x="104915" y="325571"/>
                  </a:lnTo>
                  <a:lnTo>
                    <a:pt x="84064" y="322004"/>
                  </a:lnTo>
                  <a:lnTo>
                    <a:pt x="63098" y="312620"/>
                  </a:lnTo>
                  <a:lnTo>
                    <a:pt x="37153" y="288593"/>
                  </a:lnTo>
                  <a:lnTo>
                    <a:pt x="20237" y="259248"/>
                  </a:lnTo>
                  <a:lnTo>
                    <a:pt x="19341" y="250203"/>
                  </a:lnTo>
                  <a:lnTo>
                    <a:pt x="24584" y="233915"/>
                  </a:lnTo>
                  <a:lnTo>
                    <a:pt x="40952" y="221997"/>
                  </a:lnTo>
                  <a:lnTo>
                    <a:pt x="64995" y="213970"/>
                  </a:lnTo>
                  <a:lnTo>
                    <a:pt x="110245" y="210621"/>
                  </a:lnTo>
                  <a:lnTo>
                    <a:pt x="168049" y="219377"/>
                  </a:lnTo>
                  <a:lnTo>
                    <a:pt x="230117" y="232372"/>
                  </a:lnTo>
                  <a:lnTo>
                    <a:pt x="290297" y="237798"/>
                  </a:lnTo>
                  <a:lnTo>
                    <a:pt x="341005" y="235751"/>
                  </a:lnTo>
                  <a:lnTo>
                    <a:pt x="368497" y="228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45713" y="127672"/>
              <a:ext cx="203096" cy="431840"/>
            </a:xfrm>
            <a:custGeom>
              <a:avLst/>
              <a:gdLst/>
              <a:ahLst/>
              <a:cxnLst/>
              <a:rect l="0" t="0" r="0" b="0"/>
              <a:pathLst>
                <a:path w="203096" h="431840">
                  <a:moveTo>
                    <a:pt x="192567" y="146068"/>
                  </a:moveTo>
                  <a:lnTo>
                    <a:pt x="131693" y="206941"/>
                  </a:lnTo>
                  <a:lnTo>
                    <a:pt x="109019" y="235855"/>
                  </a:lnTo>
                  <a:lnTo>
                    <a:pt x="80397" y="287546"/>
                  </a:lnTo>
                  <a:lnTo>
                    <a:pt x="54553" y="342817"/>
                  </a:lnTo>
                  <a:lnTo>
                    <a:pt x="49117" y="383609"/>
                  </a:lnTo>
                  <a:lnTo>
                    <a:pt x="51993" y="407230"/>
                  </a:lnTo>
                  <a:lnTo>
                    <a:pt x="56736" y="416102"/>
                  </a:lnTo>
                  <a:lnTo>
                    <a:pt x="71367" y="429080"/>
                  </a:lnTo>
                  <a:lnTo>
                    <a:pt x="80181" y="431839"/>
                  </a:lnTo>
                  <a:lnTo>
                    <a:pt x="99333" y="431785"/>
                  </a:lnTo>
                  <a:lnTo>
                    <a:pt x="129847" y="425177"/>
                  </a:lnTo>
                  <a:lnTo>
                    <a:pt x="155525" y="410222"/>
                  </a:lnTo>
                  <a:lnTo>
                    <a:pt x="177951" y="385383"/>
                  </a:lnTo>
                  <a:lnTo>
                    <a:pt x="193826" y="355797"/>
                  </a:lnTo>
                  <a:lnTo>
                    <a:pt x="194759" y="313625"/>
                  </a:lnTo>
                  <a:lnTo>
                    <a:pt x="182038" y="275263"/>
                  </a:lnTo>
                  <a:lnTo>
                    <a:pt x="155609" y="232030"/>
                  </a:lnTo>
                  <a:lnTo>
                    <a:pt x="92181" y="177961"/>
                  </a:lnTo>
                  <a:lnTo>
                    <a:pt x="36454" y="135364"/>
                  </a:lnTo>
                  <a:lnTo>
                    <a:pt x="12820" y="110791"/>
                  </a:lnTo>
                  <a:lnTo>
                    <a:pt x="2325" y="91785"/>
                  </a:lnTo>
                  <a:lnTo>
                    <a:pt x="0" y="68520"/>
                  </a:lnTo>
                  <a:lnTo>
                    <a:pt x="4036" y="44922"/>
                  </a:lnTo>
                  <a:lnTo>
                    <a:pt x="13629" y="26635"/>
                  </a:lnTo>
                  <a:lnTo>
                    <a:pt x="28810" y="13828"/>
                  </a:lnTo>
                  <a:lnTo>
                    <a:pt x="48426" y="5407"/>
                  </a:lnTo>
                  <a:lnTo>
                    <a:pt x="99147" y="0"/>
                  </a:lnTo>
                  <a:lnTo>
                    <a:pt x="125311" y="1601"/>
                  </a:lnTo>
                  <a:lnTo>
                    <a:pt x="158601" y="15656"/>
                  </a:lnTo>
                  <a:lnTo>
                    <a:pt x="175911" y="28056"/>
                  </a:lnTo>
                  <a:lnTo>
                    <a:pt x="188284" y="44485"/>
                  </a:lnTo>
                  <a:lnTo>
                    <a:pt x="196512" y="64656"/>
                  </a:lnTo>
                  <a:lnTo>
                    <a:pt x="203095" y="1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66067" y="1157882"/>
            <a:ext cx="2535546" cy="474036"/>
            <a:chOff x="166067" y="1157882"/>
            <a:chExt cx="2535546" cy="474036"/>
          </a:xfrm>
        </p:grpSpPr>
        <p:sp>
          <p:nvSpPr>
            <p:cNvPr id="27" name="Freeform 26"/>
            <p:cNvSpPr/>
            <p:nvPr/>
          </p:nvSpPr>
          <p:spPr>
            <a:xfrm>
              <a:off x="166067" y="1239537"/>
              <a:ext cx="273401" cy="374038"/>
            </a:xfrm>
            <a:custGeom>
              <a:avLst/>
              <a:gdLst/>
              <a:ahLst/>
              <a:cxnLst/>
              <a:rect l="0" t="0" r="0" b="0"/>
              <a:pathLst>
                <a:path w="273401" h="374038">
                  <a:moveTo>
                    <a:pt x="149787" y="23882"/>
                  </a:moveTo>
                  <a:lnTo>
                    <a:pt x="91171" y="14817"/>
                  </a:lnTo>
                  <a:lnTo>
                    <a:pt x="34574" y="0"/>
                  </a:lnTo>
                  <a:lnTo>
                    <a:pt x="23845" y="941"/>
                  </a:lnTo>
                  <a:lnTo>
                    <a:pt x="15523" y="6249"/>
                  </a:lnTo>
                  <a:lnTo>
                    <a:pt x="3157" y="24624"/>
                  </a:lnTo>
                  <a:lnTo>
                    <a:pt x="0" y="45269"/>
                  </a:lnTo>
                  <a:lnTo>
                    <a:pt x="13632" y="108139"/>
                  </a:lnTo>
                  <a:lnTo>
                    <a:pt x="34037" y="171284"/>
                  </a:lnTo>
                  <a:lnTo>
                    <a:pt x="37525" y="181811"/>
                  </a:lnTo>
                  <a:lnTo>
                    <a:pt x="41021" y="185320"/>
                  </a:lnTo>
                  <a:lnTo>
                    <a:pt x="44521" y="184150"/>
                  </a:lnTo>
                  <a:lnTo>
                    <a:pt x="80133" y="149505"/>
                  </a:lnTo>
                  <a:lnTo>
                    <a:pt x="89313" y="142726"/>
                  </a:lnTo>
                  <a:lnTo>
                    <a:pt x="115111" y="138313"/>
                  </a:lnTo>
                  <a:lnTo>
                    <a:pt x="144904" y="141421"/>
                  </a:lnTo>
                  <a:lnTo>
                    <a:pt x="185645" y="156325"/>
                  </a:lnTo>
                  <a:lnTo>
                    <a:pt x="229220" y="189170"/>
                  </a:lnTo>
                  <a:lnTo>
                    <a:pt x="257158" y="225378"/>
                  </a:lnTo>
                  <a:lnTo>
                    <a:pt x="266918" y="245627"/>
                  </a:lnTo>
                  <a:lnTo>
                    <a:pt x="273400" y="287936"/>
                  </a:lnTo>
                  <a:lnTo>
                    <a:pt x="269732" y="326339"/>
                  </a:lnTo>
                  <a:lnTo>
                    <a:pt x="261198" y="345870"/>
                  </a:lnTo>
                  <a:lnTo>
                    <a:pt x="255646" y="354355"/>
                  </a:lnTo>
                  <a:lnTo>
                    <a:pt x="233881" y="366901"/>
                  </a:lnTo>
                  <a:lnTo>
                    <a:pt x="205880" y="374037"/>
                  </a:lnTo>
                  <a:lnTo>
                    <a:pt x="149776" y="369086"/>
                  </a:lnTo>
                  <a:lnTo>
                    <a:pt x="110790" y="357012"/>
                  </a:lnTo>
                  <a:lnTo>
                    <a:pt x="51015" y="329801"/>
                  </a:lnTo>
                  <a:lnTo>
                    <a:pt x="33974" y="318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7178" y="1291088"/>
              <a:ext cx="338719" cy="307665"/>
            </a:xfrm>
            <a:custGeom>
              <a:avLst/>
              <a:gdLst/>
              <a:ahLst/>
              <a:cxnLst/>
              <a:rect l="0" t="0" r="0" b="0"/>
              <a:pathLst>
                <a:path w="338719" h="307665">
                  <a:moveTo>
                    <a:pt x="135588" y="35502"/>
                  </a:moveTo>
                  <a:lnTo>
                    <a:pt x="81713" y="55800"/>
                  </a:lnTo>
                  <a:lnTo>
                    <a:pt x="28072" y="102824"/>
                  </a:lnTo>
                  <a:lnTo>
                    <a:pt x="13324" y="121575"/>
                  </a:lnTo>
                  <a:lnTo>
                    <a:pt x="5210" y="144727"/>
                  </a:lnTo>
                  <a:lnTo>
                    <a:pt x="0" y="197717"/>
                  </a:lnTo>
                  <a:lnTo>
                    <a:pt x="4687" y="239284"/>
                  </a:lnTo>
                  <a:lnTo>
                    <a:pt x="13459" y="260993"/>
                  </a:lnTo>
                  <a:lnTo>
                    <a:pt x="19074" y="270057"/>
                  </a:lnTo>
                  <a:lnTo>
                    <a:pt x="34671" y="283248"/>
                  </a:lnTo>
                  <a:lnTo>
                    <a:pt x="73280" y="301249"/>
                  </a:lnTo>
                  <a:lnTo>
                    <a:pt x="124277" y="307664"/>
                  </a:lnTo>
                  <a:lnTo>
                    <a:pt x="170191" y="306436"/>
                  </a:lnTo>
                  <a:lnTo>
                    <a:pt x="218333" y="286245"/>
                  </a:lnTo>
                  <a:lnTo>
                    <a:pt x="272263" y="251666"/>
                  </a:lnTo>
                  <a:lnTo>
                    <a:pt x="302817" y="222383"/>
                  </a:lnTo>
                  <a:lnTo>
                    <a:pt x="336436" y="163115"/>
                  </a:lnTo>
                  <a:lnTo>
                    <a:pt x="338718" y="141352"/>
                  </a:lnTo>
                  <a:lnTo>
                    <a:pt x="330650" y="93196"/>
                  </a:lnTo>
                  <a:lnTo>
                    <a:pt x="315567" y="58056"/>
                  </a:lnTo>
                  <a:lnTo>
                    <a:pt x="296280" y="31006"/>
                  </a:lnTo>
                  <a:lnTo>
                    <a:pt x="276417" y="18686"/>
                  </a:lnTo>
                  <a:lnTo>
                    <a:pt x="231127" y="1245"/>
                  </a:lnTo>
                  <a:lnTo>
                    <a:pt x="209635" y="0"/>
                  </a:lnTo>
                  <a:lnTo>
                    <a:pt x="167174" y="3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21264" y="1368704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58248" y="5639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21264" y="1347647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42662" y="55660"/>
                  </a:lnTo>
                  <a:lnTo>
                    <a:pt x="78451" y="97277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99509" y="1263419"/>
              <a:ext cx="37652" cy="368499"/>
            </a:xfrm>
            <a:custGeom>
              <a:avLst/>
              <a:gdLst/>
              <a:ahLst/>
              <a:cxnLst/>
              <a:rect l="0" t="0" r="0" b="0"/>
              <a:pathLst>
                <a:path w="37652" h="368499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6728" y="213770"/>
                  </a:lnTo>
                  <a:lnTo>
                    <a:pt x="24723" y="264885"/>
                  </a:lnTo>
                  <a:lnTo>
                    <a:pt x="32238" y="319695"/>
                  </a:lnTo>
                  <a:lnTo>
                    <a:pt x="3765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90714" y="1284476"/>
              <a:ext cx="193805" cy="182511"/>
            </a:xfrm>
            <a:custGeom>
              <a:avLst/>
              <a:gdLst/>
              <a:ahLst/>
              <a:cxnLst/>
              <a:rect l="0" t="0" r="0" b="0"/>
              <a:pathLst>
                <a:path w="193805" h="182511">
                  <a:moveTo>
                    <a:pt x="193804" y="136871"/>
                  </a:moveTo>
                  <a:lnTo>
                    <a:pt x="151112" y="139990"/>
                  </a:lnTo>
                  <a:lnTo>
                    <a:pt x="88468" y="158202"/>
                  </a:lnTo>
                  <a:lnTo>
                    <a:pt x="25343" y="179009"/>
                  </a:lnTo>
                  <a:lnTo>
                    <a:pt x="14816" y="182510"/>
                  </a:lnTo>
                  <a:lnTo>
                    <a:pt x="7798" y="180165"/>
                  </a:lnTo>
                  <a:lnTo>
                    <a:pt x="3120" y="173922"/>
                  </a:lnTo>
                  <a:lnTo>
                    <a:pt x="0" y="165081"/>
                  </a:lnTo>
                  <a:lnTo>
                    <a:pt x="2774" y="145899"/>
                  </a:lnTo>
                  <a:lnTo>
                    <a:pt x="25215" y="84097"/>
                  </a:lnTo>
                  <a:lnTo>
                    <a:pt x="46393" y="24165"/>
                  </a:lnTo>
                  <a:lnTo>
                    <a:pt x="569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68787" y="1379233"/>
              <a:ext cx="94758" cy="52643"/>
            </a:xfrm>
            <a:custGeom>
              <a:avLst/>
              <a:gdLst/>
              <a:ahLst/>
              <a:cxnLst/>
              <a:rect l="0" t="0" r="0" b="0"/>
              <a:pathLst>
                <a:path w="94758" h="52643">
                  <a:moveTo>
                    <a:pt x="94757" y="0"/>
                  </a:moveTo>
                  <a:lnTo>
                    <a:pt x="59859" y="29308"/>
                  </a:lnTo>
                  <a:lnTo>
                    <a:pt x="22743" y="468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26673" y="1358176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42662" y="55659"/>
                  </a:lnTo>
                  <a:lnTo>
                    <a:pt x="84276" y="112959"/>
                  </a:lnTo>
                  <a:lnTo>
                    <a:pt x="97118" y="126243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42528" y="1262645"/>
              <a:ext cx="305327" cy="348797"/>
            </a:xfrm>
            <a:custGeom>
              <a:avLst/>
              <a:gdLst/>
              <a:ahLst/>
              <a:cxnLst/>
              <a:rect l="0" t="0" r="0" b="0"/>
              <a:pathLst>
                <a:path w="305327" h="348797">
                  <a:moveTo>
                    <a:pt x="0" y="85002"/>
                  </a:moveTo>
                  <a:lnTo>
                    <a:pt x="9575" y="60956"/>
                  </a:lnTo>
                  <a:lnTo>
                    <a:pt x="59898" y="4304"/>
                  </a:lnTo>
                  <a:lnTo>
                    <a:pt x="69178" y="788"/>
                  </a:lnTo>
                  <a:lnTo>
                    <a:pt x="91967" y="0"/>
                  </a:lnTo>
                  <a:lnTo>
                    <a:pt x="125516" y="11723"/>
                  </a:lnTo>
                  <a:lnTo>
                    <a:pt x="152094" y="35604"/>
                  </a:lnTo>
                  <a:lnTo>
                    <a:pt x="180865" y="76284"/>
                  </a:lnTo>
                  <a:lnTo>
                    <a:pt x="193840" y="114655"/>
                  </a:lnTo>
                  <a:lnTo>
                    <a:pt x="198816" y="169541"/>
                  </a:lnTo>
                  <a:lnTo>
                    <a:pt x="194210" y="225444"/>
                  </a:lnTo>
                  <a:lnTo>
                    <a:pt x="173630" y="273141"/>
                  </a:lnTo>
                  <a:lnTo>
                    <a:pt x="133199" y="329160"/>
                  </a:lnTo>
                  <a:lnTo>
                    <a:pt x="119251" y="344035"/>
                  </a:lnTo>
                  <a:lnTo>
                    <a:pt x="109916" y="347768"/>
                  </a:lnTo>
                  <a:lnTo>
                    <a:pt x="87066" y="348796"/>
                  </a:lnTo>
                  <a:lnTo>
                    <a:pt x="76762" y="345093"/>
                  </a:lnTo>
                  <a:lnTo>
                    <a:pt x="59073" y="331619"/>
                  </a:lnTo>
                  <a:lnTo>
                    <a:pt x="41550" y="304303"/>
                  </a:lnTo>
                  <a:lnTo>
                    <a:pt x="39134" y="284245"/>
                  </a:lnTo>
                  <a:lnTo>
                    <a:pt x="43129" y="264801"/>
                  </a:lnTo>
                  <a:lnTo>
                    <a:pt x="52704" y="248361"/>
                  </a:lnTo>
                  <a:lnTo>
                    <a:pt x="67878" y="236375"/>
                  </a:lnTo>
                  <a:lnTo>
                    <a:pt x="111804" y="219148"/>
                  </a:lnTo>
                  <a:lnTo>
                    <a:pt x="172777" y="212886"/>
                  </a:lnTo>
                  <a:lnTo>
                    <a:pt x="231094" y="211649"/>
                  </a:lnTo>
                  <a:lnTo>
                    <a:pt x="270463" y="211434"/>
                  </a:lnTo>
                  <a:lnTo>
                    <a:pt x="305326" y="211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13143" y="1157882"/>
              <a:ext cx="188470" cy="424211"/>
            </a:xfrm>
            <a:custGeom>
              <a:avLst/>
              <a:gdLst/>
              <a:ahLst/>
              <a:cxnLst/>
              <a:rect l="0" t="0" r="0" b="0"/>
              <a:pathLst>
                <a:path w="188470" h="424211">
                  <a:moveTo>
                    <a:pt x="108452" y="126594"/>
                  </a:moveTo>
                  <a:lnTo>
                    <a:pt x="73706" y="181639"/>
                  </a:lnTo>
                  <a:lnTo>
                    <a:pt x="53453" y="233047"/>
                  </a:lnTo>
                  <a:lnTo>
                    <a:pt x="27268" y="288262"/>
                  </a:lnTo>
                  <a:lnTo>
                    <a:pt x="12128" y="330213"/>
                  </a:lnTo>
                  <a:lnTo>
                    <a:pt x="11412" y="372279"/>
                  </a:lnTo>
                  <a:lnTo>
                    <a:pt x="18920" y="394105"/>
                  </a:lnTo>
                  <a:lnTo>
                    <a:pt x="24198" y="403201"/>
                  </a:lnTo>
                  <a:lnTo>
                    <a:pt x="39420" y="416427"/>
                  </a:lnTo>
                  <a:lnTo>
                    <a:pt x="48393" y="421591"/>
                  </a:lnTo>
                  <a:lnTo>
                    <a:pt x="67721" y="424210"/>
                  </a:lnTo>
                  <a:lnTo>
                    <a:pt x="108726" y="416360"/>
                  </a:lnTo>
                  <a:lnTo>
                    <a:pt x="134530" y="401314"/>
                  </a:lnTo>
                  <a:lnTo>
                    <a:pt x="171360" y="365297"/>
                  </a:lnTo>
                  <a:lnTo>
                    <a:pt x="178467" y="355919"/>
                  </a:lnTo>
                  <a:lnTo>
                    <a:pt x="186363" y="333022"/>
                  </a:lnTo>
                  <a:lnTo>
                    <a:pt x="188469" y="320364"/>
                  </a:lnTo>
                  <a:lnTo>
                    <a:pt x="184570" y="300062"/>
                  </a:lnTo>
                  <a:lnTo>
                    <a:pt x="149854" y="245043"/>
                  </a:lnTo>
                  <a:lnTo>
                    <a:pt x="92327" y="193429"/>
                  </a:lnTo>
                  <a:lnTo>
                    <a:pt x="34620" y="142981"/>
                  </a:lnTo>
                  <a:lnTo>
                    <a:pt x="12357" y="114682"/>
                  </a:lnTo>
                  <a:lnTo>
                    <a:pt x="2182" y="94394"/>
                  </a:lnTo>
                  <a:lnTo>
                    <a:pt x="0" y="73678"/>
                  </a:lnTo>
                  <a:lnTo>
                    <a:pt x="4099" y="52773"/>
                  </a:lnTo>
                  <a:lnTo>
                    <a:pt x="13720" y="31784"/>
                  </a:lnTo>
                  <a:lnTo>
                    <a:pt x="32034" y="13876"/>
                  </a:lnTo>
                  <a:lnTo>
                    <a:pt x="43469" y="5825"/>
                  </a:lnTo>
                  <a:lnTo>
                    <a:pt x="68652" y="0"/>
                  </a:lnTo>
                  <a:lnTo>
                    <a:pt x="94273" y="2480"/>
                  </a:lnTo>
                  <a:lnTo>
                    <a:pt x="127258" y="17030"/>
                  </a:lnTo>
                  <a:lnTo>
                    <a:pt x="144497" y="29546"/>
                  </a:lnTo>
                  <a:lnTo>
                    <a:pt x="153718" y="49147"/>
                  </a:lnTo>
                  <a:lnTo>
                    <a:pt x="161095" y="105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26673" y="1421347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63171" y="0"/>
                  </a:moveTo>
                  <a:lnTo>
                    <a:pt x="13673" y="5959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71635" y="1887501"/>
            <a:ext cx="2007806" cy="571403"/>
            <a:chOff x="371635" y="1887501"/>
            <a:chExt cx="2007806" cy="571403"/>
          </a:xfrm>
        </p:grpSpPr>
        <p:sp>
          <p:nvSpPr>
            <p:cNvPr id="39" name="Freeform 38"/>
            <p:cNvSpPr/>
            <p:nvPr/>
          </p:nvSpPr>
          <p:spPr>
            <a:xfrm>
              <a:off x="371635" y="2040469"/>
              <a:ext cx="239018" cy="418435"/>
            </a:xfrm>
            <a:custGeom>
              <a:avLst/>
              <a:gdLst/>
              <a:ahLst/>
              <a:cxnLst/>
              <a:rect l="0" t="0" r="0" b="0"/>
              <a:pathLst>
                <a:path w="239018" h="418435">
                  <a:moveTo>
                    <a:pt x="60033" y="23116"/>
                  </a:moveTo>
                  <a:lnTo>
                    <a:pt x="48854" y="34295"/>
                  </a:lnTo>
                  <a:lnTo>
                    <a:pt x="43366" y="52261"/>
                  </a:lnTo>
                  <a:lnTo>
                    <a:pt x="38588" y="73504"/>
                  </a:lnTo>
                  <a:lnTo>
                    <a:pt x="27422" y="92768"/>
                  </a:lnTo>
                  <a:lnTo>
                    <a:pt x="39120" y="70799"/>
                  </a:lnTo>
                  <a:lnTo>
                    <a:pt x="47229" y="53667"/>
                  </a:lnTo>
                  <a:lnTo>
                    <a:pt x="78205" y="16423"/>
                  </a:lnTo>
                  <a:lnTo>
                    <a:pt x="104412" y="726"/>
                  </a:lnTo>
                  <a:lnTo>
                    <a:pt x="113015" y="0"/>
                  </a:lnTo>
                  <a:lnTo>
                    <a:pt x="128814" y="5434"/>
                  </a:lnTo>
                  <a:lnTo>
                    <a:pt x="150863" y="21646"/>
                  </a:lnTo>
                  <a:lnTo>
                    <a:pt x="166624" y="46857"/>
                  </a:lnTo>
                  <a:lnTo>
                    <a:pt x="181260" y="87987"/>
                  </a:lnTo>
                  <a:lnTo>
                    <a:pt x="185365" y="139959"/>
                  </a:lnTo>
                  <a:lnTo>
                    <a:pt x="182956" y="178229"/>
                  </a:lnTo>
                  <a:lnTo>
                    <a:pt x="175613" y="240551"/>
                  </a:lnTo>
                  <a:lnTo>
                    <a:pt x="166548" y="273545"/>
                  </a:lnTo>
                  <a:lnTo>
                    <a:pt x="136950" y="329323"/>
                  </a:lnTo>
                  <a:lnTo>
                    <a:pt x="98304" y="390521"/>
                  </a:lnTo>
                  <a:lnTo>
                    <a:pt x="84451" y="407116"/>
                  </a:lnTo>
                  <a:lnTo>
                    <a:pt x="64256" y="416051"/>
                  </a:lnTo>
                  <a:lnTo>
                    <a:pt x="52320" y="418434"/>
                  </a:lnTo>
                  <a:lnTo>
                    <a:pt x="42023" y="417682"/>
                  </a:lnTo>
                  <a:lnTo>
                    <a:pt x="24342" y="410609"/>
                  </a:lnTo>
                  <a:lnTo>
                    <a:pt x="11805" y="396546"/>
                  </a:lnTo>
                  <a:lnTo>
                    <a:pt x="3503" y="377428"/>
                  </a:lnTo>
                  <a:lnTo>
                    <a:pt x="0" y="341527"/>
                  </a:lnTo>
                  <a:lnTo>
                    <a:pt x="7020" y="308143"/>
                  </a:lnTo>
                  <a:lnTo>
                    <a:pt x="17364" y="286665"/>
                  </a:lnTo>
                  <a:lnTo>
                    <a:pt x="32880" y="271660"/>
                  </a:lnTo>
                  <a:lnTo>
                    <a:pt x="41931" y="266021"/>
                  </a:lnTo>
                  <a:lnTo>
                    <a:pt x="64466" y="262875"/>
                  </a:lnTo>
                  <a:lnTo>
                    <a:pt x="88909" y="266546"/>
                  </a:lnTo>
                  <a:lnTo>
                    <a:pt x="121231" y="281767"/>
                  </a:lnTo>
                  <a:lnTo>
                    <a:pt x="176752" y="321639"/>
                  </a:lnTo>
                  <a:lnTo>
                    <a:pt x="197306" y="335557"/>
                  </a:lnTo>
                  <a:lnTo>
                    <a:pt x="206530" y="339035"/>
                  </a:lnTo>
                  <a:lnTo>
                    <a:pt x="239017" y="338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6297" y="2060302"/>
              <a:ext cx="305660" cy="327206"/>
            </a:xfrm>
            <a:custGeom>
              <a:avLst/>
              <a:gdLst/>
              <a:ahLst/>
              <a:cxnLst/>
              <a:rect l="0" t="0" r="0" b="0"/>
              <a:pathLst>
                <a:path w="305660" h="327206">
                  <a:moveTo>
                    <a:pt x="99112" y="13812"/>
                  </a:moveTo>
                  <a:lnTo>
                    <a:pt x="39519" y="63310"/>
                  </a:lnTo>
                  <a:lnTo>
                    <a:pt x="18414" y="89699"/>
                  </a:lnTo>
                  <a:lnTo>
                    <a:pt x="10604" y="115779"/>
                  </a:lnTo>
                  <a:lnTo>
                    <a:pt x="0" y="174593"/>
                  </a:lnTo>
                  <a:lnTo>
                    <a:pt x="1245" y="217168"/>
                  </a:lnTo>
                  <a:lnTo>
                    <a:pt x="13316" y="265071"/>
                  </a:lnTo>
                  <a:lnTo>
                    <a:pt x="24326" y="286919"/>
                  </a:lnTo>
                  <a:lnTo>
                    <a:pt x="40137" y="302089"/>
                  </a:lnTo>
                  <a:lnTo>
                    <a:pt x="78884" y="321359"/>
                  </a:lnTo>
                  <a:lnTo>
                    <a:pt x="115475" y="327205"/>
                  </a:lnTo>
                  <a:lnTo>
                    <a:pt x="150364" y="323348"/>
                  </a:lnTo>
                  <a:lnTo>
                    <a:pt x="204214" y="296787"/>
                  </a:lnTo>
                  <a:lnTo>
                    <a:pt x="263431" y="248872"/>
                  </a:lnTo>
                  <a:lnTo>
                    <a:pt x="290841" y="219687"/>
                  </a:lnTo>
                  <a:lnTo>
                    <a:pt x="300528" y="201238"/>
                  </a:lnTo>
                  <a:lnTo>
                    <a:pt x="302494" y="178221"/>
                  </a:lnTo>
                  <a:lnTo>
                    <a:pt x="303263" y="142074"/>
                  </a:lnTo>
                  <a:lnTo>
                    <a:pt x="305659" y="119950"/>
                  </a:lnTo>
                  <a:lnTo>
                    <a:pt x="294652" y="66567"/>
                  </a:lnTo>
                  <a:lnTo>
                    <a:pt x="279232" y="40491"/>
                  </a:lnTo>
                  <a:lnTo>
                    <a:pt x="254256" y="17947"/>
                  </a:lnTo>
                  <a:lnTo>
                    <a:pt x="224629" y="2039"/>
                  </a:lnTo>
                  <a:lnTo>
                    <a:pt x="204030" y="0"/>
                  </a:lnTo>
                  <a:lnTo>
                    <a:pt x="146810" y="11256"/>
                  </a:lnTo>
                  <a:lnTo>
                    <a:pt x="120169" y="24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97314" y="2061407"/>
              <a:ext cx="326067" cy="306170"/>
            </a:xfrm>
            <a:custGeom>
              <a:avLst/>
              <a:gdLst/>
              <a:ahLst/>
              <a:cxnLst/>
              <a:rect l="0" t="0" r="0" b="0"/>
              <a:pathLst>
                <a:path w="326067" h="306170">
                  <a:moveTo>
                    <a:pt x="129235" y="12707"/>
                  </a:moveTo>
                  <a:lnTo>
                    <a:pt x="105188" y="22282"/>
                  </a:lnTo>
                  <a:lnTo>
                    <a:pt x="48537" y="72605"/>
                  </a:lnTo>
                  <a:lnTo>
                    <a:pt x="21614" y="108896"/>
                  </a:lnTo>
                  <a:lnTo>
                    <a:pt x="0" y="160294"/>
                  </a:lnTo>
                  <a:lnTo>
                    <a:pt x="216" y="197336"/>
                  </a:lnTo>
                  <a:lnTo>
                    <a:pt x="11939" y="249435"/>
                  </a:lnTo>
                  <a:lnTo>
                    <a:pt x="35572" y="284682"/>
                  </a:lnTo>
                  <a:lnTo>
                    <a:pt x="42227" y="292290"/>
                  </a:lnTo>
                  <a:lnTo>
                    <a:pt x="62099" y="300742"/>
                  </a:lnTo>
                  <a:lnTo>
                    <a:pt x="112984" y="306169"/>
                  </a:lnTo>
                  <a:lnTo>
                    <a:pt x="168095" y="304901"/>
                  </a:lnTo>
                  <a:lnTo>
                    <a:pt x="220922" y="284547"/>
                  </a:lnTo>
                  <a:lnTo>
                    <a:pt x="259910" y="257996"/>
                  </a:lnTo>
                  <a:lnTo>
                    <a:pt x="288971" y="221816"/>
                  </a:lnTo>
                  <a:lnTo>
                    <a:pt x="314781" y="159977"/>
                  </a:lnTo>
                  <a:lnTo>
                    <a:pt x="326066" y="114847"/>
                  </a:lnTo>
                  <a:lnTo>
                    <a:pt x="325206" y="78065"/>
                  </a:lnTo>
                  <a:lnTo>
                    <a:pt x="319278" y="56963"/>
                  </a:lnTo>
                  <a:lnTo>
                    <a:pt x="308845" y="39785"/>
                  </a:lnTo>
                  <a:lnTo>
                    <a:pt x="284228" y="16960"/>
                  </a:lnTo>
                  <a:lnTo>
                    <a:pt x="249118" y="969"/>
                  </a:lnTo>
                  <a:lnTo>
                    <a:pt x="203490" y="0"/>
                  </a:lnTo>
                  <a:lnTo>
                    <a:pt x="160820" y="12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10860" y="2084642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72467" y="37087"/>
                  </a:lnTo>
                  <a:lnTo>
                    <a:pt x="14500" y="9103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00331" y="2084642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55226" y="57565"/>
                  </a:lnTo>
                  <a:lnTo>
                    <a:pt x="88735" y="107840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48708" y="1982073"/>
              <a:ext cx="235935" cy="317066"/>
            </a:xfrm>
            <a:custGeom>
              <a:avLst/>
              <a:gdLst/>
              <a:ahLst/>
              <a:cxnLst/>
              <a:rect l="0" t="0" r="0" b="0"/>
              <a:pathLst>
                <a:path w="235935" h="317066">
                  <a:moveTo>
                    <a:pt x="25364" y="60455"/>
                  </a:moveTo>
                  <a:lnTo>
                    <a:pt x="34939" y="36409"/>
                  </a:lnTo>
                  <a:lnTo>
                    <a:pt x="45607" y="22082"/>
                  </a:lnTo>
                  <a:lnTo>
                    <a:pt x="70357" y="6451"/>
                  </a:lnTo>
                  <a:lnTo>
                    <a:pt x="105506" y="0"/>
                  </a:lnTo>
                  <a:lnTo>
                    <a:pt x="116226" y="3774"/>
                  </a:lnTo>
                  <a:lnTo>
                    <a:pt x="134377" y="20446"/>
                  </a:lnTo>
                  <a:lnTo>
                    <a:pt x="157750" y="56139"/>
                  </a:lnTo>
                  <a:lnTo>
                    <a:pt x="168315" y="96351"/>
                  </a:lnTo>
                  <a:lnTo>
                    <a:pt x="171884" y="159096"/>
                  </a:lnTo>
                  <a:lnTo>
                    <a:pt x="169470" y="214644"/>
                  </a:lnTo>
                  <a:lnTo>
                    <a:pt x="158139" y="248860"/>
                  </a:lnTo>
                  <a:lnTo>
                    <a:pt x="133350" y="286274"/>
                  </a:lnTo>
                  <a:lnTo>
                    <a:pt x="107273" y="303359"/>
                  </a:lnTo>
                  <a:lnTo>
                    <a:pt x="77319" y="315831"/>
                  </a:lnTo>
                  <a:lnTo>
                    <a:pt x="56644" y="317065"/>
                  </a:lnTo>
                  <a:lnTo>
                    <a:pt x="35757" y="312544"/>
                  </a:lnTo>
                  <a:lnTo>
                    <a:pt x="14775" y="302736"/>
                  </a:lnTo>
                  <a:lnTo>
                    <a:pt x="7776" y="294505"/>
                  </a:lnTo>
                  <a:lnTo>
                    <a:pt x="0" y="272882"/>
                  </a:lnTo>
                  <a:lnTo>
                    <a:pt x="1211" y="239990"/>
                  </a:lnTo>
                  <a:lnTo>
                    <a:pt x="9170" y="221747"/>
                  </a:lnTo>
                  <a:lnTo>
                    <a:pt x="14568" y="213606"/>
                  </a:lnTo>
                  <a:lnTo>
                    <a:pt x="22846" y="208179"/>
                  </a:lnTo>
                  <a:lnTo>
                    <a:pt x="44522" y="202150"/>
                  </a:lnTo>
                  <a:lnTo>
                    <a:pt x="95396" y="206684"/>
                  </a:lnTo>
                  <a:lnTo>
                    <a:pt x="151223" y="222200"/>
                  </a:lnTo>
                  <a:lnTo>
                    <a:pt x="209499" y="228027"/>
                  </a:lnTo>
                  <a:lnTo>
                    <a:pt x="235934" y="228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68690" y="1887501"/>
              <a:ext cx="210751" cy="389550"/>
            </a:xfrm>
            <a:custGeom>
              <a:avLst/>
              <a:gdLst/>
              <a:ahLst/>
              <a:cxnLst/>
              <a:rect l="0" t="0" r="0" b="0"/>
              <a:pathLst>
                <a:path w="210751" h="389550">
                  <a:moveTo>
                    <a:pt x="210750" y="102385"/>
                  </a:moveTo>
                  <a:lnTo>
                    <a:pt x="186704" y="111960"/>
                  </a:lnTo>
                  <a:lnTo>
                    <a:pt x="145568" y="147377"/>
                  </a:lnTo>
                  <a:lnTo>
                    <a:pt x="93296" y="202333"/>
                  </a:lnTo>
                  <a:lnTo>
                    <a:pt x="62074" y="247516"/>
                  </a:lnTo>
                  <a:lnTo>
                    <a:pt x="39541" y="302127"/>
                  </a:lnTo>
                  <a:lnTo>
                    <a:pt x="28480" y="339512"/>
                  </a:lnTo>
                  <a:lnTo>
                    <a:pt x="28405" y="350547"/>
                  </a:lnTo>
                  <a:lnTo>
                    <a:pt x="34562" y="369047"/>
                  </a:lnTo>
                  <a:lnTo>
                    <a:pt x="48216" y="381948"/>
                  </a:lnTo>
                  <a:lnTo>
                    <a:pt x="56771" y="387026"/>
                  </a:lnTo>
                  <a:lnTo>
                    <a:pt x="75634" y="389549"/>
                  </a:lnTo>
                  <a:lnTo>
                    <a:pt x="121929" y="381637"/>
                  </a:lnTo>
                  <a:lnTo>
                    <a:pt x="151157" y="366580"/>
                  </a:lnTo>
                  <a:lnTo>
                    <a:pt x="174636" y="336123"/>
                  </a:lnTo>
                  <a:lnTo>
                    <a:pt x="179881" y="313893"/>
                  </a:lnTo>
                  <a:lnTo>
                    <a:pt x="173717" y="271026"/>
                  </a:lnTo>
                  <a:lnTo>
                    <a:pt x="158963" y="244899"/>
                  </a:lnTo>
                  <a:lnTo>
                    <a:pt x="111159" y="193757"/>
                  </a:lnTo>
                  <a:lnTo>
                    <a:pt x="52398" y="151528"/>
                  </a:lnTo>
                  <a:lnTo>
                    <a:pt x="5713" y="116424"/>
                  </a:lnTo>
                  <a:lnTo>
                    <a:pt x="1529" y="107065"/>
                  </a:lnTo>
                  <a:lnTo>
                    <a:pt x="0" y="84188"/>
                  </a:lnTo>
                  <a:lnTo>
                    <a:pt x="11305" y="50590"/>
                  </a:lnTo>
                  <a:lnTo>
                    <a:pt x="29473" y="23997"/>
                  </a:lnTo>
                  <a:lnTo>
                    <a:pt x="55263" y="6889"/>
                  </a:lnTo>
                  <a:lnTo>
                    <a:pt x="96309" y="0"/>
                  </a:lnTo>
                  <a:lnTo>
                    <a:pt x="134338" y="3548"/>
                  </a:lnTo>
                  <a:lnTo>
                    <a:pt x="153782" y="12054"/>
                  </a:lnTo>
                  <a:lnTo>
                    <a:pt x="169053" y="23633"/>
                  </a:lnTo>
                  <a:lnTo>
                    <a:pt x="189693" y="49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0801" y="2498642"/>
            <a:ext cx="1486105" cy="848971"/>
            <a:chOff x="590801" y="2498642"/>
            <a:chExt cx="1486105" cy="848971"/>
          </a:xfrm>
        </p:grpSpPr>
        <p:sp>
          <p:nvSpPr>
            <p:cNvPr id="47" name="Freeform 46"/>
            <p:cNvSpPr/>
            <p:nvPr/>
          </p:nvSpPr>
          <p:spPr>
            <a:xfrm>
              <a:off x="768580" y="2784758"/>
              <a:ext cx="208244" cy="372752"/>
            </a:xfrm>
            <a:custGeom>
              <a:avLst/>
              <a:gdLst/>
              <a:ahLst/>
              <a:cxnLst/>
              <a:rect l="0" t="0" r="0" b="0"/>
              <a:pathLst>
                <a:path w="208244" h="372752">
                  <a:moveTo>
                    <a:pt x="200041" y="15822"/>
                  </a:moveTo>
                  <a:lnTo>
                    <a:pt x="183274" y="10233"/>
                  </a:lnTo>
                  <a:lnTo>
                    <a:pt x="124596" y="11158"/>
                  </a:lnTo>
                  <a:lnTo>
                    <a:pt x="64327" y="0"/>
                  </a:lnTo>
                  <a:lnTo>
                    <a:pt x="42628" y="2161"/>
                  </a:lnTo>
                  <a:lnTo>
                    <a:pt x="35437" y="7884"/>
                  </a:lnTo>
                  <a:lnTo>
                    <a:pt x="27448" y="26722"/>
                  </a:lnTo>
                  <a:lnTo>
                    <a:pt x="22951" y="63635"/>
                  </a:lnTo>
                  <a:lnTo>
                    <a:pt x="29639" y="126710"/>
                  </a:lnTo>
                  <a:lnTo>
                    <a:pt x="27889" y="169171"/>
                  </a:lnTo>
                  <a:lnTo>
                    <a:pt x="25263" y="185752"/>
                  </a:lnTo>
                  <a:lnTo>
                    <a:pt x="26201" y="185261"/>
                  </a:lnTo>
                  <a:lnTo>
                    <a:pt x="27996" y="181424"/>
                  </a:lnTo>
                  <a:lnTo>
                    <a:pt x="47289" y="164845"/>
                  </a:lnTo>
                  <a:lnTo>
                    <a:pt x="75233" y="150704"/>
                  </a:lnTo>
                  <a:lnTo>
                    <a:pt x="111328" y="144694"/>
                  </a:lnTo>
                  <a:lnTo>
                    <a:pt x="134877" y="149528"/>
                  </a:lnTo>
                  <a:lnTo>
                    <a:pt x="164746" y="165403"/>
                  </a:lnTo>
                  <a:lnTo>
                    <a:pt x="179675" y="179398"/>
                  </a:lnTo>
                  <a:lnTo>
                    <a:pt x="202717" y="227136"/>
                  </a:lnTo>
                  <a:lnTo>
                    <a:pt x="208243" y="269376"/>
                  </a:lnTo>
                  <a:lnTo>
                    <a:pt x="204291" y="307758"/>
                  </a:lnTo>
                  <a:lnTo>
                    <a:pt x="195691" y="327285"/>
                  </a:lnTo>
                  <a:lnTo>
                    <a:pt x="190122" y="335768"/>
                  </a:lnTo>
                  <a:lnTo>
                    <a:pt x="174576" y="348313"/>
                  </a:lnTo>
                  <a:lnTo>
                    <a:pt x="135999" y="365899"/>
                  </a:lnTo>
                  <a:lnTo>
                    <a:pt x="72660" y="372751"/>
                  </a:lnTo>
                  <a:lnTo>
                    <a:pt x="34397" y="370363"/>
                  </a:lnTo>
                  <a:lnTo>
                    <a:pt x="0" y="36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27234" y="2768994"/>
              <a:ext cx="176812" cy="373651"/>
            </a:xfrm>
            <a:custGeom>
              <a:avLst/>
              <a:gdLst/>
              <a:ahLst/>
              <a:cxnLst/>
              <a:rect l="0" t="0" r="0" b="0"/>
              <a:pathLst>
                <a:path w="176812" h="373651">
                  <a:moveTo>
                    <a:pt x="151957" y="0"/>
                  </a:moveTo>
                  <a:lnTo>
                    <a:pt x="109296" y="55660"/>
                  </a:lnTo>
                  <a:lnTo>
                    <a:pt x="60678" y="117454"/>
                  </a:lnTo>
                  <a:lnTo>
                    <a:pt x="24183" y="179129"/>
                  </a:lnTo>
                  <a:lnTo>
                    <a:pt x="4832" y="234766"/>
                  </a:lnTo>
                  <a:lnTo>
                    <a:pt x="0" y="261098"/>
                  </a:lnTo>
                  <a:lnTo>
                    <a:pt x="6431" y="316131"/>
                  </a:lnTo>
                  <a:lnTo>
                    <a:pt x="13579" y="341714"/>
                  </a:lnTo>
                  <a:lnTo>
                    <a:pt x="24555" y="360883"/>
                  </a:lnTo>
                  <a:lnTo>
                    <a:pt x="33098" y="366931"/>
                  </a:lnTo>
                  <a:lnTo>
                    <a:pt x="55067" y="373650"/>
                  </a:lnTo>
                  <a:lnTo>
                    <a:pt x="88154" y="371844"/>
                  </a:lnTo>
                  <a:lnTo>
                    <a:pt x="106443" y="363746"/>
                  </a:lnTo>
                  <a:lnTo>
                    <a:pt x="142837" y="333894"/>
                  </a:lnTo>
                  <a:lnTo>
                    <a:pt x="162253" y="304432"/>
                  </a:lnTo>
                  <a:lnTo>
                    <a:pt x="175415" y="273476"/>
                  </a:lnTo>
                  <a:lnTo>
                    <a:pt x="176811" y="252566"/>
                  </a:lnTo>
                  <a:lnTo>
                    <a:pt x="175545" y="242077"/>
                  </a:lnTo>
                  <a:lnTo>
                    <a:pt x="171192" y="233915"/>
                  </a:lnTo>
                  <a:lnTo>
                    <a:pt x="156997" y="221726"/>
                  </a:lnTo>
                  <a:lnTo>
                    <a:pt x="135870" y="215528"/>
                  </a:lnTo>
                  <a:lnTo>
                    <a:pt x="123685" y="213876"/>
                  </a:lnTo>
                  <a:lnTo>
                    <a:pt x="103907" y="218278"/>
                  </a:lnTo>
                  <a:lnTo>
                    <a:pt x="52390" y="250241"/>
                  </a:lnTo>
                  <a:lnTo>
                    <a:pt x="3614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65694" y="2797757"/>
              <a:ext cx="279717" cy="325822"/>
            </a:xfrm>
            <a:custGeom>
              <a:avLst/>
              <a:gdLst/>
              <a:ahLst/>
              <a:cxnLst/>
              <a:rect l="0" t="0" r="0" b="0"/>
              <a:pathLst>
                <a:path w="279717" h="325822">
                  <a:moveTo>
                    <a:pt x="187238" y="2823"/>
                  </a:moveTo>
                  <a:lnTo>
                    <a:pt x="124980" y="21951"/>
                  </a:lnTo>
                  <a:lnTo>
                    <a:pt x="63350" y="66292"/>
                  </a:lnTo>
                  <a:lnTo>
                    <a:pt x="33305" y="99718"/>
                  </a:lnTo>
                  <a:lnTo>
                    <a:pt x="5403" y="160938"/>
                  </a:lnTo>
                  <a:lnTo>
                    <a:pt x="0" y="197981"/>
                  </a:lnTo>
                  <a:lnTo>
                    <a:pt x="6580" y="244014"/>
                  </a:lnTo>
                  <a:lnTo>
                    <a:pt x="22264" y="286902"/>
                  </a:lnTo>
                  <a:lnTo>
                    <a:pt x="28123" y="297494"/>
                  </a:lnTo>
                  <a:lnTo>
                    <a:pt x="47110" y="312382"/>
                  </a:lnTo>
                  <a:lnTo>
                    <a:pt x="71147" y="321729"/>
                  </a:lnTo>
                  <a:lnTo>
                    <a:pt x="109817" y="325821"/>
                  </a:lnTo>
                  <a:lnTo>
                    <a:pt x="144021" y="318975"/>
                  </a:lnTo>
                  <a:lnTo>
                    <a:pt x="207028" y="282993"/>
                  </a:lnTo>
                  <a:lnTo>
                    <a:pt x="238937" y="252271"/>
                  </a:lnTo>
                  <a:lnTo>
                    <a:pt x="252330" y="231842"/>
                  </a:lnTo>
                  <a:lnTo>
                    <a:pt x="274304" y="172553"/>
                  </a:lnTo>
                  <a:lnTo>
                    <a:pt x="279716" y="134482"/>
                  </a:lnTo>
                  <a:lnTo>
                    <a:pt x="273139" y="79696"/>
                  </a:lnTo>
                  <a:lnTo>
                    <a:pt x="267141" y="51806"/>
                  </a:lnTo>
                  <a:lnTo>
                    <a:pt x="254336" y="30053"/>
                  </a:lnTo>
                  <a:lnTo>
                    <a:pt x="236947" y="13755"/>
                  </a:lnTo>
                  <a:lnTo>
                    <a:pt x="217520" y="2612"/>
                  </a:lnTo>
                  <a:lnTo>
                    <a:pt x="197187" y="0"/>
                  </a:lnTo>
                  <a:lnTo>
                    <a:pt x="155653" y="2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12273" y="2758466"/>
              <a:ext cx="298942" cy="330307"/>
            </a:xfrm>
            <a:custGeom>
              <a:avLst/>
              <a:gdLst/>
              <a:ahLst/>
              <a:cxnLst/>
              <a:rect l="0" t="0" r="0" b="0"/>
              <a:pathLst>
                <a:path w="298942" h="330307">
                  <a:moveTo>
                    <a:pt x="156514" y="0"/>
                  </a:moveTo>
                  <a:lnTo>
                    <a:pt x="112551" y="20243"/>
                  </a:lnTo>
                  <a:lnTo>
                    <a:pt x="73091" y="47326"/>
                  </a:lnTo>
                  <a:lnTo>
                    <a:pt x="14682" y="107785"/>
                  </a:lnTo>
                  <a:lnTo>
                    <a:pt x="5740" y="128623"/>
                  </a:lnTo>
                  <a:lnTo>
                    <a:pt x="0" y="183248"/>
                  </a:lnTo>
                  <a:lnTo>
                    <a:pt x="4455" y="238838"/>
                  </a:lnTo>
                  <a:lnTo>
                    <a:pt x="13324" y="272758"/>
                  </a:lnTo>
                  <a:lnTo>
                    <a:pt x="26193" y="291242"/>
                  </a:lnTo>
                  <a:lnTo>
                    <a:pt x="43612" y="306086"/>
                  </a:lnTo>
                  <a:lnTo>
                    <a:pt x="93726" y="329068"/>
                  </a:lnTo>
                  <a:lnTo>
                    <a:pt x="114571" y="330306"/>
                  </a:lnTo>
                  <a:lnTo>
                    <a:pt x="156548" y="321569"/>
                  </a:lnTo>
                  <a:lnTo>
                    <a:pt x="219493" y="287508"/>
                  </a:lnTo>
                  <a:lnTo>
                    <a:pt x="235587" y="275570"/>
                  </a:lnTo>
                  <a:lnTo>
                    <a:pt x="270137" y="220335"/>
                  </a:lnTo>
                  <a:lnTo>
                    <a:pt x="284677" y="189287"/>
                  </a:lnTo>
                  <a:lnTo>
                    <a:pt x="295357" y="128507"/>
                  </a:lnTo>
                  <a:lnTo>
                    <a:pt x="298941" y="106247"/>
                  </a:lnTo>
                  <a:lnTo>
                    <a:pt x="296634" y="84656"/>
                  </a:lnTo>
                  <a:lnTo>
                    <a:pt x="288590" y="66481"/>
                  </a:lnTo>
                  <a:lnTo>
                    <a:pt x="264361" y="35749"/>
                  </a:lnTo>
                  <a:lnTo>
                    <a:pt x="238382" y="19821"/>
                  </a:lnTo>
                  <a:lnTo>
                    <a:pt x="198162" y="51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79150" y="3148020"/>
              <a:ext cx="51180" cy="105286"/>
            </a:xfrm>
            <a:custGeom>
              <a:avLst/>
              <a:gdLst/>
              <a:ahLst/>
              <a:cxnLst/>
              <a:rect l="0" t="0" r="0" b="0"/>
              <a:pathLst>
                <a:path w="51180" h="105286">
                  <a:moveTo>
                    <a:pt x="42114" y="0"/>
                  </a:moveTo>
                  <a:lnTo>
                    <a:pt x="50447" y="37478"/>
                  </a:lnTo>
                  <a:lnTo>
                    <a:pt x="51179" y="49552"/>
                  </a:lnTo>
                  <a:lnTo>
                    <a:pt x="45753" y="69207"/>
                  </a:lnTo>
                  <a:lnTo>
                    <a:pt x="41030" y="77723"/>
                  </a:lnTo>
                  <a:lnTo>
                    <a:pt x="26424" y="903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0801" y="2498642"/>
              <a:ext cx="1486105" cy="848971"/>
            </a:xfrm>
            <a:custGeom>
              <a:avLst/>
              <a:gdLst/>
              <a:ahLst/>
              <a:cxnLst/>
              <a:rect l="0" t="0" r="0" b="0"/>
              <a:pathLst>
                <a:path w="1486105" h="848971">
                  <a:moveTo>
                    <a:pt x="651561" y="80839"/>
                  </a:moveTo>
                  <a:lnTo>
                    <a:pt x="592944" y="71774"/>
                  </a:lnTo>
                  <a:lnTo>
                    <a:pt x="538770" y="71770"/>
                  </a:lnTo>
                  <a:lnTo>
                    <a:pt x="479889" y="81821"/>
                  </a:lnTo>
                  <a:lnTo>
                    <a:pt x="417869" y="100660"/>
                  </a:lnTo>
                  <a:lnTo>
                    <a:pt x="366624" y="118507"/>
                  </a:lnTo>
                  <a:lnTo>
                    <a:pt x="319391" y="132034"/>
                  </a:lnTo>
                  <a:lnTo>
                    <a:pt x="268351" y="156060"/>
                  </a:lnTo>
                  <a:lnTo>
                    <a:pt x="208061" y="185732"/>
                  </a:lnTo>
                  <a:lnTo>
                    <a:pt x="149315" y="229573"/>
                  </a:lnTo>
                  <a:lnTo>
                    <a:pt x="93962" y="281057"/>
                  </a:lnTo>
                  <a:lnTo>
                    <a:pt x="52415" y="338760"/>
                  </a:lnTo>
                  <a:lnTo>
                    <a:pt x="23554" y="382261"/>
                  </a:lnTo>
                  <a:lnTo>
                    <a:pt x="4898" y="428678"/>
                  </a:lnTo>
                  <a:lnTo>
                    <a:pt x="0" y="484814"/>
                  </a:lnTo>
                  <a:lnTo>
                    <a:pt x="4622" y="546292"/>
                  </a:lnTo>
                  <a:lnTo>
                    <a:pt x="17970" y="595090"/>
                  </a:lnTo>
                  <a:lnTo>
                    <a:pt x="48604" y="649162"/>
                  </a:lnTo>
                  <a:lnTo>
                    <a:pt x="85712" y="690280"/>
                  </a:lnTo>
                  <a:lnTo>
                    <a:pt x="136889" y="722145"/>
                  </a:lnTo>
                  <a:lnTo>
                    <a:pt x="192059" y="750970"/>
                  </a:lnTo>
                  <a:lnTo>
                    <a:pt x="239592" y="772156"/>
                  </a:lnTo>
                  <a:lnTo>
                    <a:pt x="290720" y="793252"/>
                  </a:lnTo>
                  <a:lnTo>
                    <a:pt x="342914" y="808730"/>
                  </a:lnTo>
                  <a:lnTo>
                    <a:pt x="403377" y="824441"/>
                  </a:lnTo>
                  <a:lnTo>
                    <a:pt x="459688" y="835690"/>
                  </a:lnTo>
                  <a:lnTo>
                    <a:pt x="510872" y="837943"/>
                  </a:lnTo>
                  <a:lnTo>
                    <a:pt x="564499" y="844293"/>
                  </a:lnTo>
                  <a:lnTo>
                    <a:pt x="620436" y="847901"/>
                  </a:lnTo>
                  <a:lnTo>
                    <a:pt x="672105" y="848970"/>
                  </a:lnTo>
                  <a:lnTo>
                    <a:pt x="728228" y="843697"/>
                  </a:lnTo>
                  <a:lnTo>
                    <a:pt x="778133" y="840315"/>
                  </a:lnTo>
                  <a:lnTo>
                    <a:pt x="833733" y="839313"/>
                  </a:lnTo>
                  <a:lnTo>
                    <a:pt x="889072" y="833427"/>
                  </a:lnTo>
                  <a:lnTo>
                    <a:pt x="948103" y="824274"/>
                  </a:lnTo>
                  <a:lnTo>
                    <a:pt x="1009225" y="810701"/>
                  </a:lnTo>
                  <a:lnTo>
                    <a:pt x="1061692" y="800253"/>
                  </a:lnTo>
                  <a:lnTo>
                    <a:pt x="1118880" y="783123"/>
                  </a:lnTo>
                  <a:lnTo>
                    <a:pt x="1174629" y="763144"/>
                  </a:lnTo>
                  <a:lnTo>
                    <a:pt x="1236426" y="741208"/>
                  </a:lnTo>
                  <a:lnTo>
                    <a:pt x="1296375" y="715481"/>
                  </a:lnTo>
                  <a:lnTo>
                    <a:pt x="1350709" y="677768"/>
                  </a:lnTo>
                  <a:lnTo>
                    <a:pt x="1403437" y="638219"/>
                  </a:lnTo>
                  <a:lnTo>
                    <a:pt x="1442102" y="595441"/>
                  </a:lnTo>
                  <a:lnTo>
                    <a:pt x="1469150" y="543145"/>
                  </a:lnTo>
                  <a:lnTo>
                    <a:pt x="1486104" y="487754"/>
                  </a:lnTo>
                  <a:lnTo>
                    <a:pt x="1483907" y="424517"/>
                  </a:lnTo>
                  <a:lnTo>
                    <a:pt x="1475328" y="365752"/>
                  </a:lnTo>
                  <a:lnTo>
                    <a:pt x="1471575" y="337319"/>
                  </a:lnTo>
                  <a:lnTo>
                    <a:pt x="1455138" y="295004"/>
                  </a:lnTo>
                  <a:lnTo>
                    <a:pt x="1418736" y="238784"/>
                  </a:lnTo>
                  <a:lnTo>
                    <a:pt x="1368300" y="177446"/>
                  </a:lnTo>
                  <a:lnTo>
                    <a:pt x="1352647" y="163550"/>
                  </a:lnTo>
                  <a:lnTo>
                    <a:pt x="1291351" y="125471"/>
                  </a:lnTo>
                  <a:lnTo>
                    <a:pt x="1230414" y="93784"/>
                  </a:lnTo>
                  <a:lnTo>
                    <a:pt x="1167439" y="70523"/>
                  </a:lnTo>
                  <a:lnTo>
                    <a:pt x="1104285" y="49273"/>
                  </a:lnTo>
                  <a:lnTo>
                    <a:pt x="1069581" y="41850"/>
                  </a:lnTo>
                  <a:lnTo>
                    <a:pt x="1009336" y="30732"/>
                  </a:lnTo>
                  <a:lnTo>
                    <a:pt x="956156" y="20595"/>
                  </a:lnTo>
                  <a:lnTo>
                    <a:pt x="900591" y="12657"/>
                  </a:lnTo>
                  <a:lnTo>
                    <a:pt x="841811" y="8775"/>
                  </a:lnTo>
                  <a:lnTo>
                    <a:pt x="789300" y="7624"/>
                  </a:lnTo>
                  <a:lnTo>
                    <a:pt x="729635" y="0"/>
                  </a:lnTo>
                  <a:lnTo>
                    <a:pt x="675909" y="400"/>
                  </a:lnTo>
                  <a:lnTo>
                    <a:pt x="619976" y="7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283850" y="991416"/>
            <a:ext cx="2295696" cy="489347"/>
            <a:chOff x="5283850" y="991416"/>
            <a:chExt cx="2295696" cy="489347"/>
          </a:xfrm>
        </p:grpSpPr>
        <p:sp>
          <p:nvSpPr>
            <p:cNvPr id="54" name="Freeform 53"/>
            <p:cNvSpPr/>
            <p:nvPr/>
          </p:nvSpPr>
          <p:spPr>
            <a:xfrm>
              <a:off x="5283850" y="991416"/>
              <a:ext cx="252442" cy="417908"/>
            </a:xfrm>
            <a:custGeom>
              <a:avLst/>
              <a:gdLst/>
              <a:ahLst/>
              <a:cxnLst/>
              <a:rect l="0" t="0" r="0" b="0"/>
              <a:pathLst>
                <a:path w="252442" h="417908">
                  <a:moveTo>
                    <a:pt x="190968" y="8791"/>
                  </a:moveTo>
                  <a:lnTo>
                    <a:pt x="174201" y="3202"/>
                  </a:lnTo>
                  <a:lnTo>
                    <a:pt x="156610" y="3577"/>
                  </a:lnTo>
                  <a:lnTo>
                    <a:pt x="134754" y="5304"/>
                  </a:lnTo>
                  <a:lnTo>
                    <a:pt x="76182" y="0"/>
                  </a:lnTo>
                  <a:lnTo>
                    <a:pt x="36465" y="1897"/>
                  </a:lnTo>
                  <a:lnTo>
                    <a:pt x="24795" y="4195"/>
                  </a:lnTo>
                  <a:lnTo>
                    <a:pt x="15845" y="9236"/>
                  </a:lnTo>
                  <a:lnTo>
                    <a:pt x="2782" y="24197"/>
                  </a:lnTo>
                  <a:lnTo>
                    <a:pt x="0" y="33099"/>
                  </a:lnTo>
                  <a:lnTo>
                    <a:pt x="1033" y="94097"/>
                  </a:lnTo>
                  <a:lnTo>
                    <a:pt x="12853" y="154945"/>
                  </a:lnTo>
                  <a:lnTo>
                    <a:pt x="16073" y="165889"/>
                  </a:lnTo>
                  <a:lnTo>
                    <a:pt x="19389" y="169675"/>
                  </a:lnTo>
                  <a:lnTo>
                    <a:pt x="22770" y="168689"/>
                  </a:lnTo>
                  <a:lnTo>
                    <a:pt x="42190" y="147480"/>
                  </a:lnTo>
                  <a:lnTo>
                    <a:pt x="67337" y="133202"/>
                  </a:lnTo>
                  <a:lnTo>
                    <a:pt x="102604" y="127152"/>
                  </a:lnTo>
                  <a:lnTo>
                    <a:pt x="137100" y="130948"/>
                  </a:lnTo>
                  <a:lnTo>
                    <a:pt x="175137" y="145071"/>
                  </a:lnTo>
                  <a:lnTo>
                    <a:pt x="204865" y="169663"/>
                  </a:lnTo>
                  <a:lnTo>
                    <a:pt x="234797" y="222868"/>
                  </a:lnTo>
                  <a:lnTo>
                    <a:pt x="245543" y="248996"/>
                  </a:lnTo>
                  <a:lnTo>
                    <a:pt x="252441" y="303897"/>
                  </a:lnTo>
                  <a:lnTo>
                    <a:pt x="250517" y="342674"/>
                  </a:lnTo>
                  <a:lnTo>
                    <a:pt x="244340" y="365414"/>
                  </a:lnTo>
                  <a:lnTo>
                    <a:pt x="233796" y="387219"/>
                  </a:lnTo>
                  <a:lnTo>
                    <a:pt x="218192" y="402369"/>
                  </a:lnTo>
                  <a:lnTo>
                    <a:pt x="198389" y="411832"/>
                  </a:lnTo>
                  <a:lnTo>
                    <a:pt x="144427" y="417907"/>
                  </a:lnTo>
                  <a:lnTo>
                    <a:pt x="114132" y="416398"/>
                  </a:lnTo>
                  <a:lnTo>
                    <a:pt x="55071" y="395596"/>
                  </a:lnTo>
                  <a:lnTo>
                    <a:pt x="22512" y="387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01160" y="1008548"/>
              <a:ext cx="227720" cy="358503"/>
            </a:xfrm>
            <a:custGeom>
              <a:avLst/>
              <a:gdLst/>
              <a:ahLst/>
              <a:cxnLst/>
              <a:rect l="0" t="0" r="0" b="0"/>
              <a:pathLst>
                <a:path w="227720" h="358503">
                  <a:moveTo>
                    <a:pt x="73700" y="2187"/>
                  </a:moveTo>
                  <a:lnTo>
                    <a:pt x="58059" y="20168"/>
                  </a:lnTo>
                  <a:lnTo>
                    <a:pt x="33267" y="60750"/>
                  </a:lnTo>
                  <a:lnTo>
                    <a:pt x="30367" y="62286"/>
                  </a:lnTo>
                  <a:lnTo>
                    <a:pt x="29604" y="59801"/>
                  </a:lnTo>
                  <a:lnTo>
                    <a:pt x="30264" y="54634"/>
                  </a:lnTo>
                  <a:lnTo>
                    <a:pt x="42373" y="36185"/>
                  </a:lnTo>
                  <a:lnTo>
                    <a:pt x="68595" y="10159"/>
                  </a:lnTo>
                  <a:lnTo>
                    <a:pt x="86639" y="661"/>
                  </a:lnTo>
                  <a:lnTo>
                    <a:pt x="96364" y="0"/>
                  </a:lnTo>
                  <a:lnTo>
                    <a:pt x="116528" y="5505"/>
                  </a:lnTo>
                  <a:lnTo>
                    <a:pt x="142022" y="21758"/>
                  </a:lnTo>
                  <a:lnTo>
                    <a:pt x="153978" y="40911"/>
                  </a:lnTo>
                  <a:lnTo>
                    <a:pt x="160852" y="63851"/>
                  </a:lnTo>
                  <a:lnTo>
                    <a:pt x="158144" y="96497"/>
                  </a:lnTo>
                  <a:lnTo>
                    <a:pt x="148763" y="127227"/>
                  </a:lnTo>
                  <a:lnTo>
                    <a:pt x="118579" y="166500"/>
                  </a:lnTo>
                  <a:lnTo>
                    <a:pt x="92456" y="182414"/>
                  </a:lnTo>
                  <a:lnTo>
                    <a:pt x="88544" y="182000"/>
                  </a:lnTo>
                  <a:lnTo>
                    <a:pt x="88275" y="178214"/>
                  </a:lnTo>
                  <a:lnTo>
                    <a:pt x="90436" y="172181"/>
                  </a:lnTo>
                  <a:lnTo>
                    <a:pt x="96556" y="168159"/>
                  </a:lnTo>
                  <a:lnTo>
                    <a:pt x="115833" y="163690"/>
                  </a:lnTo>
                  <a:lnTo>
                    <a:pt x="136879" y="167943"/>
                  </a:lnTo>
                  <a:lnTo>
                    <a:pt x="178986" y="189737"/>
                  </a:lnTo>
                  <a:lnTo>
                    <a:pt x="193804" y="206036"/>
                  </a:lnTo>
                  <a:lnTo>
                    <a:pt x="222834" y="256542"/>
                  </a:lnTo>
                  <a:lnTo>
                    <a:pt x="227719" y="281740"/>
                  </a:lnTo>
                  <a:lnTo>
                    <a:pt x="223651" y="305417"/>
                  </a:lnTo>
                  <a:lnTo>
                    <a:pt x="219291" y="316645"/>
                  </a:lnTo>
                  <a:lnTo>
                    <a:pt x="205088" y="332239"/>
                  </a:lnTo>
                  <a:lnTo>
                    <a:pt x="167373" y="351782"/>
                  </a:lnTo>
                  <a:lnTo>
                    <a:pt x="116553" y="358502"/>
                  </a:lnTo>
                  <a:lnTo>
                    <a:pt x="57641" y="356710"/>
                  </a:lnTo>
                  <a:lnTo>
                    <a:pt x="0" y="349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59129" y="1094963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02296" y="9576"/>
                  </a:lnTo>
                  <a:lnTo>
                    <a:pt x="45644" y="59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59129" y="1073906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63334" y="63334"/>
                  </a:lnTo>
                  <a:lnTo>
                    <a:pt x="126346" y="123227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33345" y="1000207"/>
              <a:ext cx="20625" cy="368498"/>
            </a:xfrm>
            <a:custGeom>
              <a:avLst/>
              <a:gdLst/>
              <a:ahLst/>
              <a:cxnLst/>
              <a:rect l="0" t="0" r="0" b="0"/>
              <a:pathLst>
                <a:path w="20625" h="368498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4315"/>
                  </a:lnTo>
                  <a:lnTo>
                    <a:pt x="8670" y="217402"/>
                  </a:lnTo>
                  <a:lnTo>
                    <a:pt x="9673" y="270176"/>
                  </a:lnTo>
                  <a:lnTo>
                    <a:pt x="17248" y="329665"/>
                  </a:lnTo>
                  <a:lnTo>
                    <a:pt x="2062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43397" y="1073906"/>
              <a:ext cx="189515" cy="128888"/>
            </a:xfrm>
            <a:custGeom>
              <a:avLst/>
              <a:gdLst/>
              <a:ahLst/>
              <a:cxnLst/>
              <a:rect l="0" t="0" r="0" b="0"/>
              <a:pathLst>
                <a:path w="189515" h="128888">
                  <a:moveTo>
                    <a:pt x="189514" y="73700"/>
                  </a:moveTo>
                  <a:lnTo>
                    <a:pt x="134470" y="91658"/>
                  </a:lnTo>
                  <a:lnTo>
                    <a:pt x="83062" y="108486"/>
                  </a:lnTo>
                  <a:lnTo>
                    <a:pt x="33436" y="128404"/>
                  </a:lnTo>
                  <a:lnTo>
                    <a:pt x="23461" y="128887"/>
                  </a:lnTo>
                  <a:lnTo>
                    <a:pt x="6139" y="123184"/>
                  </a:lnTo>
                  <a:lnTo>
                    <a:pt x="1753" y="116048"/>
                  </a:lnTo>
                  <a:lnTo>
                    <a:pt x="0" y="95641"/>
                  </a:lnTo>
                  <a:lnTo>
                    <a:pt x="5590" y="63433"/>
                  </a:lnTo>
                  <a:lnTo>
                    <a:pt x="315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64538" y="1147606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56222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54010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64538" y="1126549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35918" y="61110"/>
                  </a:lnTo>
                  <a:lnTo>
                    <a:pt x="70299" y="121131"/>
                  </a:lnTo>
                  <a:lnTo>
                    <a:pt x="91279" y="150794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08434" y="1049550"/>
              <a:ext cx="293059" cy="358209"/>
            </a:xfrm>
            <a:custGeom>
              <a:avLst/>
              <a:gdLst/>
              <a:ahLst/>
              <a:cxnLst/>
              <a:rect l="0" t="0" r="0" b="0"/>
              <a:pathLst>
                <a:path w="293059" h="358209">
                  <a:moveTo>
                    <a:pt x="19317" y="87527"/>
                  </a:moveTo>
                  <a:lnTo>
                    <a:pt x="28892" y="56245"/>
                  </a:lnTo>
                  <a:lnTo>
                    <a:pt x="58721" y="17839"/>
                  </a:lnTo>
                  <a:lnTo>
                    <a:pt x="84805" y="2018"/>
                  </a:lnTo>
                  <a:lnTo>
                    <a:pt x="104575" y="0"/>
                  </a:lnTo>
                  <a:lnTo>
                    <a:pt x="123890" y="4173"/>
                  </a:lnTo>
                  <a:lnTo>
                    <a:pt x="140273" y="13826"/>
                  </a:lnTo>
                  <a:lnTo>
                    <a:pt x="162651" y="38004"/>
                  </a:lnTo>
                  <a:lnTo>
                    <a:pt x="190617" y="98330"/>
                  </a:lnTo>
                  <a:lnTo>
                    <a:pt x="196784" y="148629"/>
                  </a:lnTo>
                  <a:lnTo>
                    <a:pt x="198001" y="203625"/>
                  </a:lnTo>
                  <a:lnTo>
                    <a:pt x="192652" y="259549"/>
                  </a:lnTo>
                  <a:lnTo>
                    <a:pt x="171926" y="313316"/>
                  </a:lnTo>
                  <a:lnTo>
                    <a:pt x="158893" y="332547"/>
                  </a:lnTo>
                  <a:lnTo>
                    <a:pt x="142182" y="345774"/>
                  </a:lnTo>
                  <a:lnTo>
                    <a:pt x="132812" y="350939"/>
                  </a:lnTo>
                  <a:lnTo>
                    <a:pt x="91679" y="358208"/>
                  </a:lnTo>
                  <a:lnTo>
                    <a:pt x="53626" y="354772"/>
                  </a:lnTo>
                  <a:lnTo>
                    <a:pt x="34176" y="346293"/>
                  </a:lnTo>
                  <a:lnTo>
                    <a:pt x="17732" y="333555"/>
                  </a:lnTo>
                  <a:lnTo>
                    <a:pt x="2625" y="316196"/>
                  </a:lnTo>
                  <a:lnTo>
                    <a:pt x="0" y="307824"/>
                  </a:lnTo>
                  <a:lnTo>
                    <a:pt x="590" y="299902"/>
                  </a:lnTo>
                  <a:lnTo>
                    <a:pt x="3323" y="292281"/>
                  </a:lnTo>
                  <a:lnTo>
                    <a:pt x="15717" y="277575"/>
                  </a:lnTo>
                  <a:lnTo>
                    <a:pt x="42427" y="259261"/>
                  </a:lnTo>
                  <a:lnTo>
                    <a:pt x="52272" y="254659"/>
                  </a:lnTo>
                  <a:lnTo>
                    <a:pt x="72568" y="252665"/>
                  </a:lnTo>
                  <a:lnTo>
                    <a:pt x="135184" y="267145"/>
                  </a:lnTo>
                  <a:lnTo>
                    <a:pt x="188950" y="284143"/>
                  </a:lnTo>
                  <a:lnTo>
                    <a:pt x="241341" y="294994"/>
                  </a:lnTo>
                  <a:lnTo>
                    <a:pt x="293058" y="298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64204" y="1073906"/>
              <a:ext cx="315342" cy="406857"/>
            </a:xfrm>
            <a:custGeom>
              <a:avLst/>
              <a:gdLst/>
              <a:ahLst/>
              <a:cxnLst/>
              <a:rect l="0" t="0" r="0" b="0"/>
              <a:pathLst>
                <a:path w="315342" h="406857">
                  <a:moveTo>
                    <a:pt x="189972" y="0"/>
                  </a:moveTo>
                  <a:lnTo>
                    <a:pt x="131355" y="9065"/>
                  </a:lnTo>
                  <a:lnTo>
                    <a:pt x="71638" y="2003"/>
                  </a:lnTo>
                  <a:lnTo>
                    <a:pt x="47302" y="3230"/>
                  </a:lnTo>
                  <a:lnTo>
                    <a:pt x="28687" y="11574"/>
                  </a:lnTo>
                  <a:lnTo>
                    <a:pt x="5053" y="29426"/>
                  </a:lnTo>
                  <a:lnTo>
                    <a:pt x="1182" y="37165"/>
                  </a:lnTo>
                  <a:lnTo>
                    <a:pt x="0" y="55122"/>
                  </a:lnTo>
                  <a:lnTo>
                    <a:pt x="11851" y="111851"/>
                  </a:lnTo>
                  <a:lnTo>
                    <a:pt x="25196" y="165594"/>
                  </a:lnTo>
                  <a:lnTo>
                    <a:pt x="29818" y="170057"/>
                  </a:lnTo>
                  <a:lnTo>
                    <a:pt x="35241" y="169524"/>
                  </a:lnTo>
                  <a:lnTo>
                    <a:pt x="66341" y="154629"/>
                  </a:lnTo>
                  <a:lnTo>
                    <a:pt x="123090" y="148827"/>
                  </a:lnTo>
                  <a:lnTo>
                    <a:pt x="184386" y="150801"/>
                  </a:lnTo>
                  <a:lnTo>
                    <a:pt x="207377" y="157100"/>
                  </a:lnTo>
                  <a:lnTo>
                    <a:pt x="264429" y="193566"/>
                  </a:lnTo>
                  <a:lnTo>
                    <a:pt x="293141" y="215411"/>
                  </a:lnTo>
                  <a:lnTo>
                    <a:pt x="305235" y="233779"/>
                  </a:lnTo>
                  <a:lnTo>
                    <a:pt x="313031" y="269439"/>
                  </a:lnTo>
                  <a:lnTo>
                    <a:pt x="315341" y="309641"/>
                  </a:lnTo>
                  <a:lnTo>
                    <a:pt x="309643" y="331031"/>
                  </a:lnTo>
                  <a:lnTo>
                    <a:pt x="286920" y="363826"/>
                  </a:lnTo>
                  <a:lnTo>
                    <a:pt x="225765" y="397935"/>
                  </a:lnTo>
                  <a:lnTo>
                    <a:pt x="185630" y="406856"/>
                  </a:lnTo>
                  <a:lnTo>
                    <a:pt x="124496" y="401784"/>
                  </a:lnTo>
                  <a:lnTo>
                    <a:pt x="6363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574948" y="1758259"/>
            <a:ext cx="1735153" cy="419854"/>
            <a:chOff x="5574948" y="1758259"/>
            <a:chExt cx="1735153" cy="419854"/>
          </a:xfrm>
        </p:grpSpPr>
        <p:sp>
          <p:nvSpPr>
            <p:cNvPr id="66" name="Freeform 65"/>
            <p:cNvSpPr/>
            <p:nvPr/>
          </p:nvSpPr>
          <p:spPr>
            <a:xfrm>
              <a:off x="6569782" y="175825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3293" y="27556"/>
                  </a:lnTo>
                  <a:lnTo>
                    <a:pt x="651" y="90017"/>
                  </a:lnTo>
                  <a:lnTo>
                    <a:pt x="193" y="149114"/>
                  </a:lnTo>
                  <a:lnTo>
                    <a:pt x="58" y="204839"/>
                  </a:lnTo>
                  <a:lnTo>
                    <a:pt x="12" y="265590"/>
                  </a:lnTo>
                  <a:lnTo>
                    <a:pt x="2" y="32428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86281" y="1768787"/>
              <a:ext cx="281321" cy="360965"/>
            </a:xfrm>
            <a:custGeom>
              <a:avLst/>
              <a:gdLst/>
              <a:ahLst/>
              <a:cxnLst/>
              <a:rect l="0" t="0" r="0" b="0"/>
              <a:pathLst>
                <a:path w="281321" h="360965">
                  <a:moveTo>
                    <a:pt x="146714" y="21057"/>
                  </a:moveTo>
                  <a:lnTo>
                    <a:pt x="124356" y="21057"/>
                  </a:lnTo>
                  <a:lnTo>
                    <a:pt x="93686" y="32236"/>
                  </a:lnTo>
                  <a:lnTo>
                    <a:pt x="53051" y="58143"/>
                  </a:lnTo>
                  <a:lnTo>
                    <a:pt x="36456" y="76144"/>
                  </a:lnTo>
                  <a:lnTo>
                    <a:pt x="11037" y="134997"/>
                  </a:lnTo>
                  <a:lnTo>
                    <a:pt x="2788" y="171020"/>
                  </a:lnTo>
                  <a:lnTo>
                    <a:pt x="0" y="230704"/>
                  </a:lnTo>
                  <a:lnTo>
                    <a:pt x="5107" y="275937"/>
                  </a:lnTo>
                  <a:lnTo>
                    <a:pt x="19618" y="313386"/>
                  </a:lnTo>
                  <a:lnTo>
                    <a:pt x="38735" y="341120"/>
                  </a:lnTo>
                  <a:lnTo>
                    <a:pt x="64807" y="358566"/>
                  </a:lnTo>
                  <a:lnTo>
                    <a:pt x="84574" y="360964"/>
                  </a:lnTo>
                  <a:lnTo>
                    <a:pt x="146805" y="346779"/>
                  </a:lnTo>
                  <a:lnTo>
                    <a:pt x="166641" y="338958"/>
                  </a:lnTo>
                  <a:lnTo>
                    <a:pt x="205764" y="308181"/>
                  </a:lnTo>
                  <a:lnTo>
                    <a:pt x="254303" y="248942"/>
                  </a:lnTo>
                  <a:lnTo>
                    <a:pt x="275944" y="199549"/>
                  </a:lnTo>
                  <a:lnTo>
                    <a:pt x="281320" y="162721"/>
                  </a:lnTo>
                  <a:lnTo>
                    <a:pt x="274732" y="116760"/>
                  </a:lnTo>
                  <a:lnTo>
                    <a:pt x="254177" y="53896"/>
                  </a:lnTo>
                  <a:lnTo>
                    <a:pt x="235356" y="29487"/>
                  </a:lnTo>
                  <a:lnTo>
                    <a:pt x="217696" y="14665"/>
                  </a:lnTo>
                  <a:lnTo>
                    <a:pt x="195029" y="6518"/>
                  </a:lnTo>
                  <a:lnTo>
                    <a:pt x="1467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25195" y="1800373"/>
              <a:ext cx="284906" cy="302445"/>
            </a:xfrm>
            <a:custGeom>
              <a:avLst/>
              <a:gdLst/>
              <a:ahLst/>
              <a:cxnLst/>
              <a:rect l="0" t="0" r="0" b="0"/>
              <a:pathLst>
                <a:path w="284906" h="302445">
                  <a:moveTo>
                    <a:pt x="134183" y="10528"/>
                  </a:moveTo>
                  <a:lnTo>
                    <a:pt x="111826" y="10528"/>
                  </a:lnTo>
                  <a:lnTo>
                    <a:pt x="81155" y="21707"/>
                  </a:lnTo>
                  <a:lnTo>
                    <a:pt x="32990" y="60026"/>
                  </a:lnTo>
                  <a:lnTo>
                    <a:pt x="17113" y="86415"/>
                  </a:lnTo>
                  <a:lnTo>
                    <a:pt x="2437" y="127943"/>
                  </a:lnTo>
                  <a:lnTo>
                    <a:pt x="0" y="165291"/>
                  </a:lnTo>
                  <a:lnTo>
                    <a:pt x="12166" y="220681"/>
                  </a:lnTo>
                  <a:lnTo>
                    <a:pt x="27710" y="252560"/>
                  </a:lnTo>
                  <a:lnTo>
                    <a:pt x="52723" y="278643"/>
                  </a:lnTo>
                  <a:lnTo>
                    <a:pt x="82361" y="295600"/>
                  </a:lnTo>
                  <a:lnTo>
                    <a:pt x="118958" y="302444"/>
                  </a:lnTo>
                  <a:lnTo>
                    <a:pt x="153848" y="298883"/>
                  </a:lnTo>
                  <a:lnTo>
                    <a:pt x="203145" y="278794"/>
                  </a:lnTo>
                  <a:lnTo>
                    <a:pt x="245401" y="245406"/>
                  </a:lnTo>
                  <a:lnTo>
                    <a:pt x="273178" y="201896"/>
                  </a:lnTo>
                  <a:lnTo>
                    <a:pt x="282917" y="179809"/>
                  </a:lnTo>
                  <a:lnTo>
                    <a:pt x="284905" y="155174"/>
                  </a:lnTo>
                  <a:lnTo>
                    <a:pt x="276650" y="101231"/>
                  </a:lnTo>
                  <a:lnTo>
                    <a:pt x="261533" y="65089"/>
                  </a:lnTo>
                  <a:lnTo>
                    <a:pt x="242236" y="37743"/>
                  </a:lnTo>
                  <a:lnTo>
                    <a:pt x="216111" y="20411"/>
                  </a:lnTo>
                  <a:lnTo>
                    <a:pt x="1657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74948" y="1779605"/>
              <a:ext cx="314491" cy="398508"/>
            </a:xfrm>
            <a:custGeom>
              <a:avLst/>
              <a:gdLst/>
              <a:ahLst/>
              <a:cxnLst/>
              <a:rect l="0" t="0" r="0" b="0"/>
              <a:pathLst>
                <a:path w="314491" h="398508">
                  <a:moveTo>
                    <a:pt x="184140" y="10239"/>
                  </a:moveTo>
                  <a:lnTo>
                    <a:pt x="125523" y="1174"/>
                  </a:lnTo>
                  <a:lnTo>
                    <a:pt x="71349" y="0"/>
                  </a:lnTo>
                  <a:lnTo>
                    <a:pt x="31917" y="2136"/>
                  </a:lnTo>
                  <a:lnTo>
                    <a:pt x="12760" y="10927"/>
                  </a:lnTo>
                  <a:lnTo>
                    <a:pt x="6716" y="20057"/>
                  </a:lnTo>
                  <a:lnTo>
                    <a:pt x="0" y="45798"/>
                  </a:lnTo>
                  <a:lnTo>
                    <a:pt x="4094" y="95512"/>
                  </a:lnTo>
                  <a:lnTo>
                    <a:pt x="13048" y="156111"/>
                  </a:lnTo>
                  <a:lnTo>
                    <a:pt x="13926" y="170658"/>
                  </a:lnTo>
                  <a:lnTo>
                    <a:pt x="16852" y="178017"/>
                  </a:lnTo>
                  <a:lnTo>
                    <a:pt x="21142" y="180583"/>
                  </a:lnTo>
                  <a:lnTo>
                    <a:pt x="26341" y="179953"/>
                  </a:lnTo>
                  <a:lnTo>
                    <a:pt x="38358" y="169896"/>
                  </a:lnTo>
                  <a:lnTo>
                    <a:pt x="70725" y="140432"/>
                  </a:lnTo>
                  <a:lnTo>
                    <a:pt x="106212" y="124724"/>
                  </a:lnTo>
                  <a:lnTo>
                    <a:pt x="132738" y="122732"/>
                  </a:lnTo>
                  <a:lnTo>
                    <a:pt x="193445" y="134021"/>
                  </a:lnTo>
                  <a:lnTo>
                    <a:pt x="215182" y="140513"/>
                  </a:lnTo>
                  <a:lnTo>
                    <a:pt x="233421" y="153536"/>
                  </a:lnTo>
                  <a:lnTo>
                    <a:pt x="285719" y="212120"/>
                  </a:lnTo>
                  <a:lnTo>
                    <a:pt x="313358" y="273613"/>
                  </a:lnTo>
                  <a:lnTo>
                    <a:pt x="314490" y="294580"/>
                  </a:lnTo>
                  <a:lnTo>
                    <a:pt x="305684" y="336637"/>
                  </a:lnTo>
                  <a:lnTo>
                    <a:pt x="290473" y="362623"/>
                  </a:lnTo>
                  <a:lnTo>
                    <a:pt x="271148" y="385141"/>
                  </a:lnTo>
                  <a:lnTo>
                    <a:pt x="251276" y="393281"/>
                  </a:lnTo>
                  <a:lnTo>
                    <a:pt x="194801" y="398507"/>
                  </a:lnTo>
                  <a:lnTo>
                    <a:pt x="132901" y="388171"/>
                  </a:lnTo>
                  <a:lnTo>
                    <a:pt x="71569" y="368112"/>
                  </a:lnTo>
                  <a:lnTo>
                    <a:pt x="47269" y="357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06487" y="1798263"/>
              <a:ext cx="246153" cy="357199"/>
            </a:xfrm>
            <a:custGeom>
              <a:avLst/>
              <a:gdLst/>
              <a:ahLst/>
              <a:cxnLst/>
              <a:rect l="0" t="0" r="0" b="0"/>
              <a:pathLst>
                <a:path w="246153" h="357199">
                  <a:moveTo>
                    <a:pt x="0" y="75809"/>
                  </a:moveTo>
                  <a:lnTo>
                    <a:pt x="9575" y="51763"/>
                  </a:lnTo>
                  <a:lnTo>
                    <a:pt x="39403" y="16216"/>
                  </a:lnTo>
                  <a:lnTo>
                    <a:pt x="65487" y="700"/>
                  </a:lnTo>
                  <a:lnTo>
                    <a:pt x="75244" y="0"/>
                  </a:lnTo>
                  <a:lnTo>
                    <a:pt x="126545" y="16101"/>
                  </a:lnTo>
                  <a:lnTo>
                    <a:pt x="141250" y="29385"/>
                  </a:lnTo>
                  <a:lnTo>
                    <a:pt x="160222" y="66509"/>
                  </a:lnTo>
                  <a:lnTo>
                    <a:pt x="161677" y="86883"/>
                  </a:lnTo>
                  <a:lnTo>
                    <a:pt x="157254" y="106467"/>
                  </a:lnTo>
                  <a:lnTo>
                    <a:pt x="147489" y="122970"/>
                  </a:lnTo>
                  <a:lnTo>
                    <a:pt x="132231" y="134984"/>
                  </a:lnTo>
                  <a:lnTo>
                    <a:pt x="123249" y="139826"/>
                  </a:lnTo>
                  <a:lnTo>
                    <a:pt x="119600" y="140713"/>
                  </a:lnTo>
                  <a:lnTo>
                    <a:pt x="119508" y="138966"/>
                  </a:lnTo>
                  <a:lnTo>
                    <a:pt x="121786" y="135461"/>
                  </a:lnTo>
                  <a:lnTo>
                    <a:pt x="126814" y="134295"/>
                  </a:lnTo>
                  <a:lnTo>
                    <a:pt x="160100" y="140827"/>
                  </a:lnTo>
                  <a:lnTo>
                    <a:pt x="178781" y="147990"/>
                  </a:lnTo>
                  <a:lnTo>
                    <a:pt x="217100" y="178309"/>
                  </a:lnTo>
                  <a:lnTo>
                    <a:pt x="232912" y="210035"/>
                  </a:lnTo>
                  <a:lnTo>
                    <a:pt x="245006" y="243481"/>
                  </a:lnTo>
                  <a:lnTo>
                    <a:pt x="246152" y="264974"/>
                  </a:lnTo>
                  <a:lnTo>
                    <a:pt x="241592" y="286224"/>
                  </a:lnTo>
                  <a:lnTo>
                    <a:pt x="231767" y="307367"/>
                  </a:lnTo>
                  <a:lnTo>
                    <a:pt x="207492" y="333412"/>
                  </a:lnTo>
                  <a:lnTo>
                    <a:pt x="178072" y="350358"/>
                  </a:lnTo>
                  <a:lnTo>
                    <a:pt x="141539" y="357198"/>
                  </a:lnTo>
                  <a:lnTo>
                    <a:pt x="101079" y="353636"/>
                  </a:lnTo>
                  <a:lnTo>
                    <a:pt x="85868" y="348247"/>
                  </a:lnTo>
                  <a:lnTo>
                    <a:pt x="73699" y="339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53927" y="1884601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0"/>
                  </a:moveTo>
                  <a:lnTo>
                    <a:pt x="66315" y="59593"/>
                  </a:lnTo>
                  <a:lnTo>
                    <a:pt x="18696" y="10645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43399" y="1853015"/>
              <a:ext cx="136871" cy="200043"/>
            </a:xfrm>
            <a:custGeom>
              <a:avLst/>
              <a:gdLst/>
              <a:ahLst/>
              <a:cxnLst/>
              <a:rect l="0" t="0" r="0" b="0"/>
              <a:pathLst>
                <a:path w="136871" h="200043">
                  <a:moveTo>
                    <a:pt x="0" y="0"/>
                  </a:moveTo>
                  <a:lnTo>
                    <a:pt x="49498" y="55087"/>
                  </a:lnTo>
                  <a:lnTo>
                    <a:pt x="91279" y="112553"/>
                  </a:lnTo>
                  <a:lnTo>
                    <a:pt x="123227" y="168027"/>
                  </a:lnTo>
                  <a:lnTo>
                    <a:pt x="13687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644960" y="2279029"/>
            <a:ext cx="1469790" cy="784721"/>
            <a:chOff x="5644960" y="2279029"/>
            <a:chExt cx="1469790" cy="784721"/>
          </a:xfrm>
        </p:grpSpPr>
        <p:sp>
          <p:nvSpPr>
            <p:cNvPr id="74" name="Freeform 73"/>
            <p:cNvSpPr/>
            <p:nvPr/>
          </p:nvSpPr>
          <p:spPr>
            <a:xfrm>
              <a:off x="5822259" y="2474197"/>
              <a:ext cx="214489" cy="355487"/>
            </a:xfrm>
            <a:custGeom>
              <a:avLst/>
              <a:gdLst/>
              <a:ahLst/>
              <a:cxnLst/>
              <a:rect l="0" t="0" r="0" b="0"/>
              <a:pathLst>
                <a:path w="214489" h="355487">
                  <a:moveTo>
                    <a:pt x="157927" y="0"/>
                  </a:moveTo>
                  <a:lnTo>
                    <a:pt x="99310" y="14654"/>
                  </a:lnTo>
                  <a:lnTo>
                    <a:pt x="47476" y="14896"/>
                  </a:lnTo>
                  <a:lnTo>
                    <a:pt x="28509" y="22608"/>
                  </a:lnTo>
                  <a:lnTo>
                    <a:pt x="23686" y="29110"/>
                  </a:lnTo>
                  <a:lnTo>
                    <a:pt x="21640" y="36954"/>
                  </a:lnTo>
                  <a:lnTo>
                    <a:pt x="22303" y="92170"/>
                  </a:lnTo>
                  <a:lnTo>
                    <a:pt x="27145" y="125575"/>
                  </a:lnTo>
                  <a:lnTo>
                    <a:pt x="24543" y="147058"/>
                  </a:lnTo>
                  <a:lnTo>
                    <a:pt x="25720" y="151851"/>
                  </a:lnTo>
                  <a:lnTo>
                    <a:pt x="28845" y="152706"/>
                  </a:lnTo>
                  <a:lnTo>
                    <a:pt x="85300" y="133055"/>
                  </a:lnTo>
                  <a:lnTo>
                    <a:pt x="121720" y="133920"/>
                  </a:lnTo>
                  <a:lnTo>
                    <a:pt x="156558" y="141585"/>
                  </a:lnTo>
                  <a:lnTo>
                    <a:pt x="183518" y="156854"/>
                  </a:lnTo>
                  <a:lnTo>
                    <a:pt x="195817" y="172658"/>
                  </a:lnTo>
                  <a:lnTo>
                    <a:pt x="213245" y="211400"/>
                  </a:lnTo>
                  <a:lnTo>
                    <a:pt x="214488" y="231995"/>
                  </a:lnTo>
                  <a:lnTo>
                    <a:pt x="201510" y="291553"/>
                  </a:lnTo>
                  <a:lnTo>
                    <a:pt x="190556" y="314413"/>
                  </a:lnTo>
                  <a:lnTo>
                    <a:pt x="174768" y="330032"/>
                  </a:lnTo>
                  <a:lnTo>
                    <a:pt x="136037" y="349590"/>
                  </a:lnTo>
                  <a:lnTo>
                    <a:pt x="99448" y="355486"/>
                  </a:lnTo>
                  <a:lnTo>
                    <a:pt x="53569" y="349073"/>
                  </a:lnTo>
                  <a:lnTo>
                    <a:pt x="16951" y="33654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85471" y="2481478"/>
              <a:ext cx="202925" cy="317062"/>
            </a:xfrm>
            <a:custGeom>
              <a:avLst/>
              <a:gdLst/>
              <a:ahLst/>
              <a:cxnLst/>
              <a:rect l="0" t="0" r="0" b="0"/>
              <a:pathLst>
                <a:path w="202925" h="317062">
                  <a:moveTo>
                    <a:pt x="10529" y="55889"/>
                  </a:moveTo>
                  <a:lnTo>
                    <a:pt x="20104" y="31843"/>
                  </a:lnTo>
                  <a:lnTo>
                    <a:pt x="30772" y="17516"/>
                  </a:lnTo>
                  <a:lnTo>
                    <a:pt x="49552" y="6469"/>
                  </a:lnTo>
                  <a:lnTo>
                    <a:pt x="72326" y="0"/>
                  </a:lnTo>
                  <a:lnTo>
                    <a:pt x="94146" y="1024"/>
                  </a:lnTo>
                  <a:lnTo>
                    <a:pt x="112423" y="8498"/>
                  </a:lnTo>
                  <a:lnTo>
                    <a:pt x="128345" y="20789"/>
                  </a:lnTo>
                  <a:lnTo>
                    <a:pt x="143220" y="37949"/>
                  </a:lnTo>
                  <a:lnTo>
                    <a:pt x="151391" y="63514"/>
                  </a:lnTo>
                  <a:lnTo>
                    <a:pt x="152683" y="92034"/>
                  </a:lnTo>
                  <a:lnTo>
                    <a:pt x="145458" y="116407"/>
                  </a:lnTo>
                  <a:lnTo>
                    <a:pt x="128236" y="144271"/>
                  </a:lnTo>
                  <a:lnTo>
                    <a:pt x="111976" y="156781"/>
                  </a:lnTo>
                  <a:lnTo>
                    <a:pt x="102727" y="161755"/>
                  </a:lnTo>
                  <a:lnTo>
                    <a:pt x="98900" y="162731"/>
                  </a:lnTo>
                  <a:lnTo>
                    <a:pt x="98689" y="161043"/>
                  </a:lnTo>
                  <a:lnTo>
                    <a:pt x="100888" y="157577"/>
                  </a:lnTo>
                  <a:lnTo>
                    <a:pt x="107033" y="156436"/>
                  </a:lnTo>
                  <a:lnTo>
                    <a:pt x="157927" y="165909"/>
                  </a:lnTo>
                  <a:lnTo>
                    <a:pt x="183924" y="181164"/>
                  </a:lnTo>
                  <a:lnTo>
                    <a:pt x="195998" y="203204"/>
                  </a:lnTo>
                  <a:lnTo>
                    <a:pt x="202924" y="231327"/>
                  </a:lnTo>
                  <a:lnTo>
                    <a:pt x="202102" y="259424"/>
                  </a:lnTo>
                  <a:lnTo>
                    <a:pt x="191598" y="281270"/>
                  </a:lnTo>
                  <a:lnTo>
                    <a:pt x="175232" y="297608"/>
                  </a:lnTo>
                  <a:lnTo>
                    <a:pt x="156260" y="308769"/>
                  </a:lnTo>
                  <a:lnTo>
                    <a:pt x="99843" y="317061"/>
                  </a:lnTo>
                  <a:lnTo>
                    <a:pt x="57790" y="316158"/>
                  </a:lnTo>
                  <a:lnTo>
                    <a:pt x="0" y="298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9355" y="2516310"/>
              <a:ext cx="259708" cy="279149"/>
            </a:xfrm>
            <a:custGeom>
              <a:avLst/>
              <a:gdLst/>
              <a:ahLst/>
              <a:cxnLst/>
              <a:rect l="0" t="0" r="0" b="0"/>
              <a:pathLst>
                <a:path w="259708" h="279149">
                  <a:moveTo>
                    <a:pt x="135671" y="31586"/>
                  </a:moveTo>
                  <a:lnTo>
                    <a:pt x="113314" y="31586"/>
                  </a:lnTo>
                  <a:lnTo>
                    <a:pt x="96098" y="37825"/>
                  </a:lnTo>
                  <a:lnTo>
                    <a:pt x="65983" y="60894"/>
                  </a:lnTo>
                  <a:lnTo>
                    <a:pt x="17547" y="119590"/>
                  </a:lnTo>
                  <a:lnTo>
                    <a:pt x="7912" y="138549"/>
                  </a:lnTo>
                  <a:lnTo>
                    <a:pt x="0" y="201187"/>
                  </a:lnTo>
                  <a:lnTo>
                    <a:pt x="1673" y="226287"/>
                  </a:lnTo>
                  <a:lnTo>
                    <a:pt x="10216" y="245242"/>
                  </a:lnTo>
                  <a:lnTo>
                    <a:pt x="28179" y="269067"/>
                  </a:lnTo>
                  <a:lnTo>
                    <a:pt x="50852" y="277513"/>
                  </a:lnTo>
                  <a:lnTo>
                    <a:pt x="93381" y="279148"/>
                  </a:lnTo>
                  <a:lnTo>
                    <a:pt x="144084" y="269220"/>
                  </a:lnTo>
                  <a:lnTo>
                    <a:pt x="200119" y="234432"/>
                  </a:lnTo>
                  <a:lnTo>
                    <a:pt x="225217" y="208282"/>
                  </a:lnTo>
                  <a:lnTo>
                    <a:pt x="254229" y="147198"/>
                  </a:lnTo>
                  <a:lnTo>
                    <a:pt x="259707" y="110165"/>
                  </a:lnTo>
                  <a:lnTo>
                    <a:pt x="255740" y="75146"/>
                  </a:lnTo>
                  <a:lnTo>
                    <a:pt x="247136" y="56405"/>
                  </a:lnTo>
                  <a:lnTo>
                    <a:pt x="234344" y="40277"/>
                  </a:lnTo>
                  <a:lnTo>
                    <a:pt x="207412" y="19213"/>
                  </a:lnTo>
                  <a:lnTo>
                    <a:pt x="178374" y="6213"/>
                  </a:lnTo>
                  <a:lnTo>
                    <a:pt x="1461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7695" y="2505782"/>
              <a:ext cx="287847" cy="313046"/>
            </a:xfrm>
            <a:custGeom>
              <a:avLst/>
              <a:gdLst/>
              <a:ahLst/>
              <a:cxnLst/>
              <a:rect l="0" t="0" r="0" b="0"/>
              <a:pathLst>
                <a:path w="287847" h="313046">
                  <a:moveTo>
                    <a:pt x="164243" y="52643"/>
                  </a:moveTo>
                  <a:lnTo>
                    <a:pt x="121550" y="55762"/>
                  </a:lnTo>
                  <a:lnTo>
                    <a:pt x="90372" y="67215"/>
                  </a:lnTo>
                  <a:lnTo>
                    <a:pt x="53985" y="92046"/>
                  </a:lnTo>
                  <a:lnTo>
                    <a:pt x="10004" y="148085"/>
                  </a:lnTo>
                  <a:lnTo>
                    <a:pt x="0" y="190366"/>
                  </a:lnTo>
                  <a:lnTo>
                    <a:pt x="2624" y="234349"/>
                  </a:lnTo>
                  <a:lnTo>
                    <a:pt x="10914" y="256623"/>
                  </a:lnTo>
                  <a:lnTo>
                    <a:pt x="35300" y="289987"/>
                  </a:lnTo>
                  <a:lnTo>
                    <a:pt x="61307" y="306371"/>
                  </a:lnTo>
                  <a:lnTo>
                    <a:pt x="96828" y="313045"/>
                  </a:lnTo>
                  <a:lnTo>
                    <a:pt x="142347" y="306894"/>
                  </a:lnTo>
                  <a:lnTo>
                    <a:pt x="173353" y="296562"/>
                  </a:lnTo>
                  <a:lnTo>
                    <a:pt x="227198" y="258072"/>
                  </a:lnTo>
                  <a:lnTo>
                    <a:pt x="265527" y="209893"/>
                  </a:lnTo>
                  <a:lnTo>
                    <a:pt x="281340" y="173195"/>
                  </a:lnTo>
                  <a:lnTo>
                    <a:pt x="287846" y="132685"/>
                  </a:lnTo>
                  <a:lnTo>
                    <a:pt x="281638" y="85481"/>
                  </a:lnTo>
                  <a:lnTo>
                    <a:pt x="275690" y="63728"/>
                  </a:lnTo>
                  <a:lnTo>
                    <a:pt x="262907" y="45481"/>
                  </a:lnTo>
                  <a:lnTo>
                    <a:pt x="245529" y="30742"/>
                  </a:lnTo>
                  <a:lnTo>
                    <a:pt x="187381" y="5221"/>
                  </a:lnTo>
                  <a:lnTo>
                    <a:pt x="1642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64414" y="2832165"/>
              <a:ext cx="37653" cy="157929"/>
            </a:xfrm>
            <a:custGeom>
              <a:avLst/>
              <a:gdLst/>
              <a:ahLst/>
              <a:cxnLst/>
              <a:rect l="0" t="0" r="0" b="0"/>
              <a:pathLst>
                <a:path w="37653" h="157929">
                  <a:moveTo>
                    <a:pt x="31586" y="0"/>
                  </a:moveTo>
                  <a:lnTo>
                    <a:pt x="34705" y="42692"/>
                  </a:lnTo>
                  <a:lnTo>
                    <a:pt x="37652" y="63428"/>
                  </a:lnTo>
                  <a:lnTo>
                    <a:pt x="35062" y="84343"/>
                  </a:lnTo>
                  <a:lnTo>
                    <a:pt x="12257" y="13376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44960" y="2279029"/>
              <a:ext cx="1469790" cy="784721"/>
            </a:xfrm>
            <a:custGeom>
              <a:avLst/>
              <a:gdLst/>
              <a:ahLst/>
              <a:cxnLst/>
              <a:rect l="0" t="0" r="0" b="0"/>
              <a:pathLst>
                <a:path w="1469790" h="784721">
                  <a:moveTo>
                    <a:pt x="514211" y="47769"/>
                  </a:moveTo>
                  <a:lnTo>
                    <a:pt x="497443" y="36590"/>
                  </a:lnTo>
                  <a:lnTo>
                    <a:pt x="464659" y="29638"/>
                  </a:lnTo>
                  <a:lnTo>
                    <a:pt x="409320" y="28459"/>
                  </a:lnTo>
                  <a:lnTo>
                    <a:pt x="354450" y="35288"/>
                  </a:lnTo>
                  <a:lnTo>
                    <a:pt x="302968" y="44721"/>
                  </a:lnTo>
                  <a:lnTo>
                    <a:pt x="246705" y="61508"/>
                  </a:lnTo>
                  <a:lnTo>
                    <a:pt x="185550" y="87007"/>
                  </a:lnTo>
                  <a:lnTo>
                    <a:pt x="136814" y="116914"/>
                  </a:lnTo>
                  <a:lnTo>
                    <a:pt x="88346" y="173280"/>
                  </a:lnTo>
                  <a:lnTo>
                    <a:pt x="46046" y="234977"/>
                  </a:lnTo>
                  <a:lnTo>
                    <a:pt x="21911" y="284530"/>
                  </a:lnTo>
                  <a:lnTo>
                    <a:pt x="4188" y="347783"/>
                  </a:lnTo>
                  <a:lnTo>
                    <a:pt x="55" y="399224"/>
                  </a:lnTo>
                  <a:lnTo>
                    <a:pt x="0" y="451511"/>
                  </a:lnTo>
                  <a:lnTo>
                    <a:pt x="6872" y="502878"/>
                  </a:lnTo>
                  <a:lnTo>
                    <a:pt x="22795" y="562750"/>
                  </a:lnTo>
                  <a:lnTo>
                    <a:pt x="48124" y="614047"/>
                  </a:lnTo>
                  <a:lnTo>
                    <a:pt x="84062" y="656805"/>
                  </a:lnTo>
                  <a:lnTo>
                    <a:pt x="139781" y="703595"/>
                  </a:lnTo>
                  <a:lnTo>
                    <a:pt x="197343" y="739080"/>
                  </a:lnTo>
                  <a:lnTo>
                    <a:pt x="248675" y="758799"/>
                  </a:lnTo>
                  <a:lnTo>
                    <a:pt x="303875" y="770839"/>
                  </a:lnTo>
                  <a:lnTo>
                    <a:pt x="359839" y="779154"/>
                  </a:lnTo>
                  <a:lnTo>
                    <a:pt x="407510" y="783101"/>
                  </a:lnTo>
                  <a:lnTo>
                    <a:pt x="458679" y="784271"/>
                  </a:lnTo>
                  <a:lnTo>
                    <a:pt x="516474" y="784618"/>
                  </a:lnTo>
                  <a:lnTo>
                    <a:pt x="572463" y="784720"/>
                  </a:lnTo>
                  <a:lnTo>
                    <a:pt x="626097" y="779161"/>
                  </a:lnTo>
                  <a:lnTo>
                    <a:pt x="679033" y="775695"/>
                  </a:lnTo>
                  <a:lnTo>
                    <a:pt x="731763" y="774667"/>
                  </a:lnTo>
                  <a:lnTo>
                    <a:pt x="790021" y="768774"/>
                  </a:lnTo>
                  <a:lnTo>
                    <a:pt x="846146" y="759619"/>
                  </a:lnTo>
                  <a:lnTo>
                    <a:pt x="905410" y="749497"/>
                  </a:lnTo>
                  <a:lnTo>
                    <a:pt x="967423" y="739089"/>
                  </a:lnTo>
                  <a:lnTo>
                    <a:pt x="1024663" y="728596"/>
                  </a:lnTo>
                  <a:lnTo>
                    <a:pt x="1081934" y="714570"/>
                  </a:lnTo>
                  <a:lnTo>
                    <a:pt x="1130210" y="702874"/>
                  </a:lnTo>
                  <a:lnTo>
                    <a:pt x="1181560" y="685111"/>
                  </a:lnTo>
                  <a:lnTo>
                    <a:pt x="1232650" y="665030"/>
                  </a:lnTo>
                  <a:lnTo>
                    <a:pt x="1289308" y="637283"/>
                  </a:lnTo>
                  <a:lnTo>
                    <a:pt x="1351499" y="602259"/>
                  </a:lnTo>
                  <a:lnTo>
                    <a:pt x="1399565" y="561584"/>
                  </a:lnTo>
                  <a:lnTo>
                    <a:pt x="1431333" y="513904"/>
                  </a:lnTo>
                  <a:lnTo>
                    <a:pt x="1459573" y="453170"/>
                  </a:lnTo>
                  <a:lnTo>
                    <a:pt x="1469789" y="398383"/>
                  </a:lnTo>
                  <a:lnTo>
                    <a:pt x="1469219" y="356505"/>
                  </a:lnTo>
                  <a:lnTo>
                    <a:pt x="1449251" y="300433"/>
                  </a:lnTo>
                  <a:lnTo>
                    <a:pt x="1417188" y="244297"/>
                  </a:lnTo>
                  <a:lnTo>
                    <a:pt x="1377059" y="191657"/>
                  </a:lnTo>
                  <a:lnTo>
                    <a:pt x="1320400" y="148220"/>
                  </a:lnTo>
                  <a:lnTo>
                    <a:pt x="1262758" y="110953"/>
                  </a:lnTo>
                  <a:lnTo>
                    <a:pt x="1207718" y="77617"/>
                  </a:lnTo>
                  <a:lnTo>
                    <a:pt x="1145799" y="54943"/>
                  </a:lnTo>
                  <a:lnTo>
                    <a:pt x="1082739" y="33744"/>
                  </a:lnTo>
                  <a:lnTo>
                    <a:pt x="1028718" y="19695"/>
                  </a:lnTo>
                  <a:lnTo>
                    <a:pt x="967044" y="10335"/>
                  </a:lnTo>
                  <a:lnTo>
                    <a:pt x="903798" y="5871"/>
                  </a:lnTo>
                  <a:lnTo>
                    <a:pt x="842943" y="0"/>
                  </a:lnTo>
                  <a:lnTo>
                    <a:pt x="791897" y="3459"/>
                  </a:lnTo>
                  <a:lnTo>
                    <a:pt x="733359" y="5004"/>
                  </a:lnTo>
                  <a:lnTo>
                    <a:pt x="673900" y="6632"/>
                  </a:lnTo>
                  <a:lnTo>
                    <a:pt x="622097" y="12833"/>
                  </a:lnTo>
                  <a:lnTo>
                    <a:pt x="558785" y="15191"/>
                  </a:lnTo>
                  <a:lnTo>
                    <a:pt x="503112" y="15889"/>
                  </a:lnTo>
                  <a:lnTo>
                    <a:pt x="440511" y="16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632" y="1010735"/>
            <a:ext cx="1028508" cy="693658"/>
          </a:xfrm>
          <a:custGeom>
            <a:avLst/>
            <a:gdLst/>
            <a:ahLst/>
            <a:cxnLst/>
            <a:rect l="0" t="0" r="0" b="0"/>
            <a:pathLst>
              <a:path w="1028508" h="693658">
                <a:moveTo>
                  <a:pt x="662663" y="52643"/>
                </a:moveTo>
                <a:lnTo>
                  <a:pt x="599213" y="34684"/>
                </a:lnTo>
                <a:lnTo>
                  <a:pt x="537999" y="24096"/>
                </a:lnTo>
                <a:lnTo>
                  <a:pt x="480500" y="21657"/>
                </a:lnTo>
                <a:lnTo>
                  <a:pt x="422913" y="22346"/>
                </a:lnTo>
                <a:lnTo>
                  <a:pt x="373517" y="29498"/>
                </a:lnTo>
                <a:lnTo>
                  <a:pt x="323006" y="39026"/>
                </a:lnTo>
                <a:lnTo>
                  <a:pt x="266544" y="52726"/>
                </a:lnTo>
                <a:lnTo>
                  <a:pt x="210459" y="70201"/>
                </a:lnTo>
                <a:lnTo>
                  <a:pt x="157364" y="93328"/>
                </a:lnTo>
                <a:lnTo>
                  <a:pt x="99448" y="126616"/>
                </a:lnTo>
                <a:lnTo>
                  <a:pt x="74644" y="150600"/>
                </a:lnTo>
                <a:lnTo>
                  <a:pt x="34211" y="210851"/>
                </a:lnTo>
                <a:lnTo>
                  <a:pt x="10182" y="273766"/>
                </a:lnTo>
                <a:lnTo>
                  <a:pt x="2572" y="308454"/>
                </a:lnTo>
                <a:lnTo>
                  <a:pt x="0" y="367685"/>
                </a:lnTo>
                <a:lnTo>
                  <a:pt x="5888" y="395043"/>
                </a:lnTo>
                <a:lnTo>
                  <a:pt x="28086" y="450892"/>
                </a:lnTo>
                <a:lnTo>
                  <a:pt x="73310" y="508175"/>
                </a:lnTo>
                <a:lnTo>
                  <a:pt x="109364" y="549975"/>
                </a:lnTo>
                <a:lnTo>
                  <a:pt x="147697" y="575747"/>
                </a:lnTo>
                <a:lnTo>
                  <a:pt x="210019" y="611286"/>
                </a:lnTo>
                <a:lnTo>
                  <a:pt x="273116" y="641370"/>
                </a:lnTo>
                <a:lnTo>
                  <a:pt x="334157" y="666907"/>
                </a:lnTo>
                <a:lnTo>
                  <a:pt x="397553" y="687413"/>
                </a:lnTo>
                <a:lnTo>
                  <a:pt x="419664" y="688443"/>
                </a:lnTo>
                <a:lnTo>
                  <a:pt x="441190" y="687340"/>
                </a:lnTo>
                <a:lnTo>
                  <a:pt x="499747" y="693657"/>
                </a:lnTo>
                <a:lnTo>
                  <a:pt x="553100" y="693469"/>
                </a:lnTo>
                <a:lnTo>
                  <a:pt x="615046" y="685784"/>
                </a:lnTo>
                <a:lnTo>
                  <a:pt x="669981" y="676230"/>
                </a:lnTo>
                <a:lnTo>
                  <a:pt x="722773" y="659958"/>
                </a:lnTo>
                <a:lnTo>
                  <a:pt x="779243" y="634997"/>
                </a:lnTo>
                <a:lnTo>
                  <a:pt x="840131" y="608732"/>
                </a:lnTo>
                <a:lnTo>
                  <a:pt x="895620" y="571572"/>
                </a:lnTo>
                <a:lnTo>
                  <a:pt x="957239" y="515878"/>
                </a:lnTo>
                <a:lnTo>
                  <a:pt x="970230" y="500681"/>
                </a:lnTo>
                <a:lnTo>
                  <a:pt x="1002882" y="441786"/>
                </a:lnTo>
                <a:lnTo>
                  <a:pt x="1023652" y="383911"/>
                </a:lnTo>
                <a:lnTo>
                  <a:pt x="1028507" y="329472"/>
                </a:lnTo>
                <a:lnTo>
                  <a:pt x="1019415" y="270538"/>
                </a:lnTo>
                <a:lnTo>
                  <a:pt x="1006623" y="226389"/>
                </a:lnTo>
                <a:lnTo>
                  <a:pt x="974550" y="170323"/>
                </a:lnTo>
                <a:lnTo>
                  <a:pt x="943722" y="137933"/>
                </a:lnTo>
                <a:lnTo>
                  <a:pt x="880360" y="86517"/>
                </a:lnTo>
                <a:lnTo>
                  <a:pt x="819189" y="49435"/>
                </a:lnTo>
                <a:lnTo>
                  <a:pt x="758876" y="24236"/>
                </a:lnTo>
                <a:lnTo>
                  <a:pt x="707144" y="7647"/>
                </a:lnTo>
                <a:lnTo>
                  <a:pt x="657125" y="2266"/>
                </a:lnTo>
                <a:lnTo>
                  <a:pt x="597851" y="672"/>
                </a:lnTo>
                <a:lnTo>
                  <a:pt x="541424" y="199"/>
                </a:lnTo>
                <a:lnTo>
                  <a:pt x="50473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834137" y="905450"/>
            <a:ext cx="819282" cy="682798"/>
          </a:xfrm>
          <a:custGeom>
            <a:avLst/>
            <a:gdLst/>
            <a:ahLst/>
            <a:cxnLst/>
            <a:rect l="0" t="0" r="0" b="0"/>
            <a:pathLst>
              <a:path w="819282" h="682798">
                <a:moveTo>
                  <a:pt x="598982" y="52643"/>
                </a:moveTo>
                <a:lnTo>
                  <a:pt x="543937" y="35854"/>
                </a:lnTo>
                <a:lnTo>
                  <a:pt x="484469" y="26559"/>
                </a:lnTo>
                <a:lnTo>
                  <a:pt x="425671" y="22144"/>
                </a:lnTo>
                <a:lnTo>
                  <a:pt x="370902" y="24392"/>
                </a:lnTo>
                <a:lnTo>
                  <a:pt x="314763" y="30165"/>
                </a:lnTo>
                <a:lnTo>
                  <a:pt x="264555" y="36754"/>
                </a:lnTo>
                <a:lnTo>
                  <a:pt x="211998" y="49461"/>
                </a:lnTo>
                <a:lnTo>
                  <a:pt x="151535" y="72313"/>
                </a:lnTo>
                <a:lnTo>
                  <a:pt x="89138" y="112491"/>
                </a:lnTo>
                <a:lnTo>
                  <a:pt x="35639" y="154435"/>
                </a:lnTo>
                <a:lnTo>
                  <a:pt x="18985" y="181069"/>
                </a:lnTo>
                <a:lnTo>
                  <a:pt x="7531" y="240235"/>
                </a:lnTo>
                <a:lnTo>
                  <a:pt x="0" y="302951"/>
                </a:lnTo>
                <a:lnTo>
                  <a:pt x="2203" y="355074"/>
                </a:lnTo>
                <a:lnTo>
                  <a:pt x="13557" y="399511"/>
                </a:lnTo>
                <a:lnTo>
                  <a:pt x="43075" y="454139"/>
                </a:lnTo>
                <a:lnTo>
                  <a:pt x="73296" y="494102"/>
                </a:lnTo>
                <a:lnTo>
                  <a:pt x="127323" y="543930"/>
                </a:lnTo>
                <a:lnTo>
                  <a:pt x="181241" y="579062"/>
                </a:lnTo>
                <a:lnTo>
                  <a:pt x="240075" y="606926"/>
                </a:lnTo>
                <a:lnTo>
                  <a:pt x="293532" y="633574"/>
                </a:lnTo>
                <a:lnTo>
                  <a:pt x="356815" y="656132"/>
                </a:lnTo>
                <a:lnTo>
                  <a:pt x="413409" y="663051"/>
                </a:lnTo>
                <a:lnTo>
                  <a:pt x="463930" y="674469"/>
                </a:lnTo>
                <a:lnTo>
                  <a:pt x="518622" y="682400"/>
                </a:lnTo>
                <a:lnTo>
                  <a:pt x="573317" y="682797"/>
                </a:lnTo>
                <a:lnTo>
                  <a:pt x="629960" y="669648"/>
                </a:lnTo>
                <a:lnTo>
                  <a:pt x="671392" y="647739"/>
                </a:lnTo>
                <a:lnTo>
                  <a:pt x="717884" y="605841"/>
                </a:lnTo>
                <a:lnTo>
                  <a:pt x="767413" y="545005"/>
                </a:lnTo>
                <a:lnTo>
                  <a:pt x="801360" y="486108"/>
                </a:lnTo>
                <a:lnTo>
                  <a:pt x="816036" y="431330"/>
                </a:lnTo>
                <a:lnTo>
                  <a:pt x="819281" y="375450"/>
                </a:lnTo>
                <a:lnTo>
                  <a:pt x="818753" y="313286"/>
                </a:lnTo>
                <a:lnTo>
                  <a:pt x="805405" y="253732"/>
                </a:lnTo>
                <a:lnTo>
                  <a:pt x="776958" y="191847"/>
                </a:lnTo>
                <a:lnTo>
                  <a:pt x="735764" y="129667"/>
                </a:lnTo>
                <a:lnTo>
                  <a:pt x="681125" y="77404"/>
                </a:lnTo>
                <a:lnTo>
                  <a:pt x="627173" y="42140"/>
                </a:lnTo>
                <a:lnTo>
                  <a:pt x="584328" y="24184"/>
                </a:lnTo>
                <a:lnTo>
                  <a:pt x="528627" y="7637"/>
                </a:lnTo>
                <a:lnTo>
                  <a:pt x="467867" y="1006"/>
                </a:lnTo>
                <a:lnTo>
                  <a:pt x="44105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496490" y="3748145"/>
            <a:ext cx="2195826" cy="529450"/>
            <a:chOff x="496490" y="3748145"/>
            <a:chExt cx="2195826" cy="529450"/>
          </a:xfrm>
        </p:grpSpPr>
        <p:sp>
          <p:nvSpPr>
            <p:cNvPr id="83" name="Freeform 82"/>
            <p:cNvSpPr/>
            <p:nvPr/>
          </p:nvSpPr>
          <p:spPr>
            <a:xfrm>
              <a:off x="496490" y="3842901"/>
              <a:ext cx="191131" cy="434694"/>
            </a:xfrm>
            <a:custGeom>
              <a:avLst/>
              <a:gdLst/>
              <a:ahLst/>
              <a:cxnLst/>
              <a:rect l="0" t="0" r="0" b="0"/>
              <a:pathLst>
                <a:path w="191131" h="434694">
                  <a:moveTo>
                    <a:pt x="156276" y="0"/>
                  </a:moveTo>
                  <a:lnTo>
                    <a:pt x="117903" y="29309"/>
                  </a:lnTo>
                  <a:lnTo>
                    <a:pt x="82607" y="77906"/>
                  </a:lnTo>
                  <a:lnTo>
                    <a:pt x="54507" y="130683"/>
                  </a:lnTo>
                  <a:lnTo>
                    <a:pt x="30859" y="188698"/>
                  </a:lnTo>
                  <a:lnTo>
                    <a:pt x="13679" y="244388"/>
                  </a:lnTo>
                  <a:lnTo>
                    <a:pt x="6706" y="300915"/>
                  </a:lnTo>
                  <a:lnTo>
                    <a:pt x="0" y="352158"/>
                  </a:lnTo>
                  <a:lnTo>
                    <a:pt x="4427" y="387833"/>
                  </a:lnTo>
                  <a:lnTo>
                    <a:pt x="16258" y="406727"/>
                  </a:lnTo>
                  <a:lnTo>
                    <a:pt x="33215" y="421753"/>
                  </a:lnTo>
                  <a:lnTo>
                    <a:pt x="52449" y="432331"/>
                  </a:lnTo>
                  <a:lnTo>
                    <a:pt x="75816" y="434693"/>
                  </a:lnTo>
                  <a:lnTo>
                    <a:pt x="100629" y="430673"/>
                  </a:lnTo>
                  <a:lnTo>
                    <a:pt x="133159" y="415256"/>
                  </a:lnTo>
                  <a:lnTo>
                    <a:pt x="173090" y="382223"/>
                  </a:lnTo>
                  <a:lnTo>
                    <a:pt x="189074" y="355796"/>
                  </a:lnTo>
                  <a:lnTo>
                    <a:pt x="191130" y="332827"/>
                  </a:lnTo>
                  <a:lnTo>
                    <a:pt x="182918" y="285543"/>
                  </a:lnTo>
                  <a:lnTo>
                    <a:pt x="177547" y="276929"/>
                  </a:lnTo>
                  <a:lnTo>
                    <a:pt x="162221" y="264240"/>
                  </a:lnTo>
                  <a:lnTo>
                    <a:pt x="140591" y="260939"/>
                  </a:lnTo>
                  <a:lnTo>
                    <a:pt x="117720" y="264542"/>
                  </a:lnTo>
                  <a:lnTo>
                    <a:pt x="64263" y="290635"/>
                  </a:lnTo>
                  <a:lnTo>
                    <a:pt x="50991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9210" y="3885015"/>
              <a:ext cx="287312" cy="309063"/>
            </a:xfrm>
            <a:custGeom>
              <a:avLst/>
              <a:gdLst/>
              <a:ahLst/>
              <a:cxnLst/>
              <a:rect l="0" t="0" r="0" b="0"/>
              <a:pathLst>
                <a:path w="287312" h="309063">
                  <a:moveTo>
                    <a:pt x="104126" y="0"/>
                  </a:moveTo>
                  <a:lnTo>
                    <a:pt x="60164" y="20243"/>
                  </a:lnTo>
                  <a:lnTo>
                    <a:pt x="46373" y="35903"/>
                  </a:lnTo>
                  <a:lnTo>
                    <a:pt x="7641" y="96473"/>
                  </a:lnTo>
                  <a:lnTo>
                    <a:pt x="0" y="159078"/>
                  </a:lnTo>
                  <a:lnTo>
                    <a:pt x="2304" y="197263"/>
                  </a:lnTo>
                  <a:lnTo>
                    <a:pt x="13515" y="230803"/>
                  </a:lnTo>
                  <a:lnTo>
                    <a:pt x="38265" y="273578"/>
                  </a:lnTo>
                  <a:lnTo>
                    <a:pt x="54967" y="288487"/>
                  </a:lnTo>
                  <a:lnTo>
                    <a:pt x="94286" y="307590"/>
                  </a:lnTo>
                  <a:lnTo>
                    <a:pt x="114961" y="309062"/>
                  </a:lnTo>
                  <a:lnTo>
                    <a:pt x="174573" y="297413"/>
                  </a:lnTo>
                  <a:lnTo>
                    <a:pt x="207278" y="286344"/>
                  </a:lnTo>
                  <a:lnTo>
                    <a:pt x="247273" y="255543"/>
                  </a:lnTo>
                  <a:lnTo>
                    <a:pt x="263264" y="229355"/>
                  </a:lnTo>
                  <a:lnTo>
                    <a:pt x="286418" y="168257"/>
                  </a:lnTo>
                  <a:lnTo>
                    <a:pt x="287311" y="147310"/>
                  </a:lnTo>
                  <a:lnTo>
                    <a:pt x="274089" y="87509"/>
                  </a:lnTo>
                  <a:lnTo>
                    <a:pt x="250436" y="45882"/>
                  </a:lnTo>
                  <a:lnTo>
                    <a:pt x="235834" y="30921"/>
                  </a:lnTo>
                  <a:lnTo>
                    <a:pt x="206712" y="15921"/>
                  </a:lnTo>
                  <a:lnTo>
                    <a:pt x="170137" y="6407"/>
                  </a:lnTo>
                  <a:lnTo>
                    <a:pt x="128864" y="9368"/>
                  </a:lnTo>
                  <a:lnTo>
                    <a:pt x="104126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63419" y="3916601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31424" y="63333"/>
                  </a:lnTo>
                  <a:lnTo>
                    <a:pt x="18645" y="7845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21305" y="3874487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9576" y="24046"/>
                  </a:lnTo>
                  <a:lnTo>
                    <a:pt x="59899" y="80698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28868" y="3842901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6999" y="161870"/>
                  </a:lnTo>
                  <a:lnTo>
                    <a:pt x="13527" y="216677"/>
                  </a:lnTo>
                  <a:lnTo>
                    <a:pt x="17808" y="279194"/>
                  </a:lnTo>
                  <a:lnTo>
                    <a:pt x="18654" y="333483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34871" y="3874487"/>
              <a:ext cx="191803" cy="229383"/>
            </a:xfrm>
            <a:custGeom>
              <a:avLst/>
              <a:gdLst/>
              <a:ahLst/>
              <a:cxnLst/>
              <a:rect l="0" t="0" r="0" b="0"/>
              <a:pathLst>
                <a:path w="191803" h="229383">
                  <a:moveTo>
                    <a:pt x="191802" y="115813"/>
                  </a:moveTo>
                  <a:lnTo>
                    <a:pt x="130929" y="150142"/>
                  </a:lnTo>
                  <a:lnTo>
                    <a:pt x="105136" y="166149"/>
                  </a:lnTo>
                  <a:lnTo>
                    <a:pt x="78386" y="181420"/>
                  </a:lnTo>
                  <a:lnTo>
                    <a:pt x="21407" y="228260"/>
                  </a:lnTo>
                  <a:lnTo>
                    <a:pt x="13864" y="229382"/>
                  </a:lnTo>
                  <a:lnTo>
                    <a:pt x="7666" y="226621"/>
                  </a:lnTo>
                  <a:lnTo>
                    <a:pt x="2365" y="221270"/>
                  </a:lnTo>
                  <a:lnTo>
                    <a:pt x="0" y="214194"/>
                  </a:lnTo>
                  <a:lnTo>
                    <a:pt x="492" y="196973"/>
                  </a:lnTo>
                  <a:lnTo>
                    <a:pt x="13505" y="143875"/>
                  </a:lnTo>
                  <a:lnTo>
                    <a:pt x="21402" y="90551"/>
                  </a:lnTo>
                  <a:lnTo>
                    <a:pt x="34543" y="32418"/>
                  </a:lnTo>
                  <a:lnTo>
                    <a:pt x="444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26715" y="3958715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70709" y="17981"/>
                  </a:lnTo>
                  <a:lnTo>
                    <a:pt x="15873" y="700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84601" y="3927129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35916" y="56192"/>
                  </a:lnTo>
                  <a:lnTo>
                    <a:pt x="76111" y="114956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89927" y="3794438"/>
              <a:ext cx="263213" cy="366660"/>
            </a:xfrm>
            <a:custGeom>
              <a:avLst/>
              <a:gdLst/>
              <a:ahLst/>
              <a:cxnLst/>
              <a:rect l="0" t="0" r="0" b="0"/>
              <a:pathLst>
                <a:path w="263213" h="366660">
                  <a:moveTo>
                    <a:pt x="0" y="69520"/>
                  </a:moveTo>
                  <a:lnTo>
                    <a:pt x="9575" y="45474"/>
                  </a:lnTo>
                  <a:lnTo>
                    <a:pt x="39403" y="9927"/>
                  </a:lnTo>
                  <a:lnTo>
                    <a:pt x="59237" y="2090"/>
                  </a:lnTo>
                  <a:lnTo>
                    <a:pt x="71077" y="0"/>
                  </a:lnTo>
                  <a:lnTo>
                    <a:pt x="90471" y="3917"/>
                  </a:lnTo>
                  <a:lnTo>
                    <a:pt x="127575" y="25496"/>
                  </a:lnTo>
                  <a:lnTo>
                    <a:pt x="141708" y="41765"/>
                  </a:lnTo>
                  <a:lnTo>
                    <a:pt x="165902" y="86394"/>
                  </a:lnTo>
                  <a:lnTo>
                    <a:pt x="176400" y="147506"/>
                  </a:lnTo>
                  <a:lnTo>
                    <a:pt x="175355" y="208970"/>
                  </a:lnTo>
                  <a:lnTo>
                    <a:pt x="164229" y="271501"/>
                  </a:lnTo>
                  <a:lnTo>
                    <a:pt x="135852" y="331602"/>
                  </a:lnTo>
                  <a:lnTo>
                    <a:pt x="121210" y="350947"/>
                  </a:lnTo>
                  <a:lnTo>
                    <a:pt x="103004" y="363445"/>
                  </a:lnTo>
                  <a:lnTo>
                    <a:pt x="80095" y="366659"/>
                  </a:lnTo>
                  <a:lnTo>
                    <a:pt x="56655" y="363019"/>
                  </a:lnTo>
                  <a:lnTo>
                    <a:pt x="38438" y="353602"/>
                  </a:lnTo>
                  <a:lnTo>
                    <a:pt x="25662" y="335379"/>
                  </a:lnTo>
                  <a:lnTo>
                    <a:pt x="17255" y="311682"/>
                  </a:lnTo>
                  <a:lnTo>
                    <a:pt x="13518" y="285552"/>
                  </a:lnTo>
                  <a:lnTo>
                    <a:pt x="18096" y="264580"/>
                  </a:lnTo>
                  <a:lnTo>
                    <a:pt x="22593" y="255712"/>
                  </a:lnTo>
                  <a:lnTo>
                    <a:pt x="36947" y="242739"/>
                  </a:lnTo>
                  <a:lnTo>
                    <a:pt x="56195" y="234244"/>
                  </a:lnTo>
                  <a:lnTo>
                    <a:pt x="106680" y="228790"/>
                  </a:lnTo>
                  <a:lnTo>
                    <a:pt x="161712" y="227713"/>
                  </a:lnTo>
                  <a:lnTo>
                    <a:pt x="216474" y="227501"/>
                  </a:lnTo>
                  <a:lnTo>
                    <a:pt x="263212" y="2274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77559" y="3748145"/>
              <a:ext cx="214757" cy="454459"/>
            </a:xfrm>
            <a:custGeom>
              <a:avLst/>
              <a:gdLst/>
              <a:ahLst/>
              <a:cxnLst/>
              <a:rect l="0" t="0" r="0" b="0"/>
              <a:pathLst>
                <a:path w="214757" h="454459">
                  <a:moveTo>
                    <a:pt x="144036" y="0"/>
                  </a:moveTo>
                  <a:lnTo>
                    <a:pt x="132858" y="11178"/>
                  </a:lnTo>
                  <a:lnTo>
                    <a:pt x="111772" y="16666"/>
                  </a:lnTo>
                  <a:lnTo>
                    <a:pt x="50577" y="28884"/>
                  </a:lnTo>
                  <a:lnTo>
                    <a:pt x="28800" y="35454"/>
                  </a:lnTo>
                  <a:lnTo>
                    <a:pt x="20418" y="41183"/>
                  </a:lnTo>
                  <a:lnTo>
                    <a:pt x="7987" y="56908"/>
                  </a:lnTo>
                  <a:lnTo>
                    <a:pt x="0" y="96670"/>
                  </a:lnTo>
                  <a:lnTo>
                    <a:pt x="3223" y="134318"/>
                  </a:lnTo>
                  <a:lnTo>
                    <a:pt x="8047" y="141018"/>
                  </a:lnTo>
                  <a:lnTo>
                    <a:pt x="14772" y="144315"/>
                  </a:lnTo>
                  <a:lnTo>
                    <a:pt x="31604" y="144858"/>
                  </a:lnTo>
                  <a:lnTo>
                    <a:pt x="86900" y="138153"/>
                  </a:lnTo>
                  <a:lnTo>
                    <a:pt x="110454" y="143679"/>
                  </a:lnTo>
                  <a:lnTo>
                    <a:pt x="140325" y="159945"/>
                  </a:lnTo>
                  <a:lnTo>
                    <a:pt x="178643" y="194458"/>
                  </a:lnTo>
                  <a:lnTo>
                    <a:pt x="203991" y="232603"/>
                  </a:lnTo>
                  <a:lnTo>
                    <a:pt x="211627" y="254288"/>
                  </a:lnTo>
                  <a:lnTo>
                    <a:pt x="214756" y="292803"/>
                  </a:lnTo>
                  <a:lnTo>
                    <a:pt x="202843" y="356088"/>
                  </a:lnTo>
                  <a:lnTo>
                    <a:pt x="181086" y="398541"/>
                  </a:lnTo>
                  <a:lnTo>
                    <a:pt x="167912" y="415385"/>
                  </a:lnTo>
                  <a:lnTo>
                    <a:pt x="111774" y="450482"/>
                  </a:lnTo>
                  <a:lnTo>
                    <a:pt x="91093" y="454458"/>
                  </a:lnTo>
                  <a:lnTo>
                    <a:pt x="29222" y="452877"/>
                  </a:lnTo>
                  <a:lnTo>
                    <a:pt x="17694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50121" y="3527677"/>
            <a:ext cx="2502569" cy="809866"/>
            <a:chOff x="350121" y="3527677"/>
            <a:chExt cx="2502569" cy="809866"/>
          </a:xfrm>
        </p:grpSpPr>
        <p:sp>
          <p:nvSpPr>
            <p:cNvPr id="94" name="Freeform 93"/>
            <p:cNvSpPr/>
            <p:nvPr/>
          </p:nvSpPr>
          <p:spPr>
            <a:xfrm>
              <a:off x="350121" y="3618969"/>
              <a:ext cx="842582" cy="718574"/>
            </a:xfrm>
            <a:custGeom>
              <a:avLst/>
              <a:gdLst/>
              <a:ahLst/>
              <a:cxnLst/>
              <a:rect l="0" t="0" r="0" b="0"/>
              <a:pathLst>
                <a:path w="842582" h="718574">
                  <a:moveTo>
                    <a:pt x="418459" y="34419"/>
                  </a:moveTo>
                  <a:lnTo>
                    <a:pt x="359842" y="34419"/>
                  </a:lnTo>
                  <a:lnTo>
                    <a:pt x="306838" y="35589"/>
                  </a:lnTo>
                  <a:lnTo>
                    <a:pt x="244966" y="49074"/>
                  </a:lnTo>
                  <a:lnTo>
                    <a:pt x="197275" y="64957"/>
                  </a:lnTo>
                  <a:lnTo>
                    <a:pt x="135796" y="103778"/>
                  </a:lnTo>
                  <a:lnTo>
                    <a:pt x="84878" y="151048"/>
                  </a:lnTo>
                  <a:lnTo>
                    <a:pt x="39725" y="213475"/>
                  </a:lnTo>
                  <a:lnTo>
                    <a:pt x="21582" y="248130"/>
                  </a:lnTo>
                  <a:lnTo>
                    <a:pt x="4971" y="307351"/>
                  </a:lnTo>
                  <a:lnTo>
                    <a:pt x="0" y="366969"/>
                  </a:lnTo>
                  <a:lnTo>
                    <a:pt x="9070" y="426925"/>
                  </a:lnTo>
                  <a:lnTo>
                    <a:pt x="22127" y="483568"/>
                  </a:lnTo>
                  <a:lnTo>
                    <a:pt x="39465" y="542436"/>
                  </a:lnTo>
                  <a:lnTo>
                    <a:pt x="53090" y="579566"/>
                  </a:lnTo>
                  <a:lnTo>
                    <a:pt x="78655" y="617965"/>
                  </a:lnTo>
                  <a:lnTo>
                    <a:pt x="129546" y="669490"/>
                  </a:lnTo>
                  <a:lnTo>
                    <a:pt x="185989" y="699125"/>
                  </a:lnTo>
                  <a:lnTo>
                    <a:pt x="244421" y="713678"/>
                  </a:lnTo>
                  <a:lnTo>
                    <a:pt x="305355" y="717765"/>
                  </a:lnTo>
                  <a:lnTo>
                    <a:pt x="367781" y="718573"/>
                  </a:lnTo>
                  <a:lnTo>
                    <a:pt x="426343" y="717563"/>
                  </a:lnTo>
                  <a:lnTo>
                    <a:pt x="486783" y="707311"/>
                  </a:lnTo>
                  <a:lnTo>
                    <a:pt x="538800" y="694021"/>
                  </a:lnTo>
                  <a:lnTo>
                    <a:pt x="596653" y="673514"/>
                  </a:lnTo>
                  <a:lnTo>
                    <a:pt x="649982" y="648384"/>
                  </a:lnTo>
                  <a:lnTo>
                    <a:pt x="712078" y="609652"/>
                  </a:lnTo>
                  <a:lnTo>
                    <a:pt x="768744" y="560825"/>
                  </a:lnTo>
                  <a:lnTo>
                    <a:pt x="785881" y="545628"/>
                  </a:lnTo>
                  <a:lnTo>
                    <a:pt x="821557" y="486733"/>
                  </a:lnTo>
                  <a:lnTo>
                    <a:pt x="842581" y="423270"/>
                  </a:lnTo>
                  <a:lnTo>
                    <a:pt x="842302" y="384771"/>
                  </a:lnTo>
                  <a:lnTo>
                    <a:pt x="831727" y="325849"/>
                  </a:lnTo>
                  <a:lnTo>
                    <a:pt x="815254" y="277989"/>
                  </a:lnTo>
                  <a:lnTo>
                    <a:pt x="781844" y="215713"/>
                  </a:lnTo>
                  <a:lnTo>
                    <a:pt x="746952" y="160524"/>
                  </a:lnTo>
                  <a:lnTo>
                    <a:pt x="711594" y="110152"/>
                  </a:lnTo>
                  <a:lnTo>
                    <a:pt x="652062" y="58863"/>
                  </a:lnTo>
                  <a:lnTo>
                    <a:pt x="597184" y="28069"/>
                  </a:lnTo>
                  <a:lnTo>
                    <a:pt x="547193" y="12131"/>
                  </a:lnTo>
                  <a:lnTo>
                    <a:pt x="495337" y="0"/>
                  </a:lnTo>
                  <a:lnTo>
                    <a:pt x="437338" y="174"/>
                  </a:lnTo>
                  <a:lnTo>
                    <a:pt x="393314" y="1652"/>
                  </a:lnTo>
                  <a:lnTo>
                    <a:pt x="334969" y="5603"/>
                  </a:lnTo>
                  <a:lnTo>
                    <a:pt x="272544" y="20746"/>
                  </a:lnTo>
                  <a:lnTo>
                    <a:pt x="228946" y="34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42584" y="3527677"/>
              <a:ext cx="810106" cy="778115"/>
            </a:xfrm>
            <a:custGeom>
              <a:avLst/>
              <a:gdLst/>
              <a:ahLst/>
              <a:cxnLst/>
              <a:rect l="0" t="0" r="0" b="0"/>
              <a:pathLst>
                <a:path w="810106" h="778115">
                  <a:moveTo>
                    <a:pt x="631654" y="83597"/>
                  </a:moveTo>
                  <a:lnTo>
                    <a:pt x="569374" y="57234"/>
                  </a:lnTo>
                  <a:lnTo>
                    <a:pt x="507047" y="29288"/>
                  </a:lnTo>
                  <a:lnTo>
                    <a:pt x="444565" y="10140"/>
                  </a:lnTo>
                  <a:lnTo>
                    <a:pt x="405035" y="2561"/>
                  </a:lnTo>
                  <a:lnTo>
                    <a:pt x="344864" y="0"/>
                  </a:lnTo>
                  <a:lnTo>
                    <a:pt x="287918" y="7899"/>
                  </a:lnTo>
                  <a:lnTo>
                    <a:pt x="231610" y="20725"/>
                  </a:lnTo>
                  <a:lnTo>
                    <a:pt x="192588" y="34162"/>
                  </a:lnTo>
                  <a:lnTo>
                    <a:pt x="137227" y="59237"/>
                  </a:lnTo>
                  <a:lnTo>
                    <a:pt x="89816" y="91105"/>
                  </a:lnTo>
                  <a:lnTo>
                    <a:pt x="45755" y="147427"/>
                  </a:lnTo>
                  <a:lnTo>
                    <a:pt x="21950" y="207831"/>
                  </a:lnTo>
                  <a:lnTo>
                    <a:pt x="4748" y="270709"/>
                  </a:lnTo>
                  <a:lnTo>
                    <a:pt x="893" y="332211"/>
                  </a:lnTo>
                  <a:lnTo>
                    <a:pt x="225" y="384598"/>
                  </a:lnTo>
                  <a:lnTo>
                    <a:pt x="0" y="444221"/>
                  </a:lnTo>
                  <a:lnTo>
                    <a:pt x="8361" y="501059"/>
                  </a:lnTo>
                  <a:lnTo>
                    <a:pt x="21277" y="557346"/>
                  </a:lnTo>
                  <a:lnTo>
                    <a:pt x="39755" y="619160"/>
                  </a:lnTo>
                  <a:lnTo>
                    <a:pt x="70755" y="673010"/>
                  </a:lnTo>
                  <a:lnTo>
                    <a:pt x="99503" y="714101"/>
                  </a:lnTo>
                  <a:lnTo>
                    <a:pt x="140883" y="745961"/>
                  </a:lnTo>
                  <a:lnTo>
                    <a:pt x="166698" y="758177"/>
                  </a:lnTo>
                  <a:lnTo>
                    <a:pt x="224519" y="769139"/>
                  </a:lnTo>
                  <a:lnTo>
                    <a:pt x="286330" y="776633"/>
                  </a:lnTo>
                  <a:lnTo>
                    <a:pt x="344770" y="778114"/>
                  </a:lnTo>
                  <a:lnTo>
                    <a:pt x="393143" y="777200"/>
                  </a:lnTo>
                  <a:lnTo>
                    <a:pt x="455123" y="767004"/>
                  </a:lnTo>
                  <a:lnTo>
                    <a:pt x="517755" y="753725"/>
                  </a:lnTo>
                  <a:lnTo>
                    <a:pt x="575187" y="731431"/>
                  </a:lnTo>
                  <a:lnTo>
                    <a:pt x="634472" y="697572"/>
                  </a:lnTo>
                  <a:lnTo>
                    <a:pt x="695072" y="640975"/>
                  </a:lnTo>
                  <a:lnTo>
                    <a:pt x="736047" y="594096"/>
                  </a:lnTo>
                  <a:lnTo>
                    <a:pt x="764839" y="542276"/>
                  </a:lnTo>
                  <a:lnTo>
                    <a:pt x="791886" y="485809"/>
                  </a:lnTo>
                  <a:lnTo>
                    <a:pt x="804562" y="436608"/>
                  </a:lnTo>
                  <a:lnTo>
                    <a:pt x="808838" y="384985"/>
                  </a:lnTo>
                  <a:lnTo>
                    <a:pt x="810105" y="332645"/>
                  </a:lnTo>
                  <a:lnTo>
                    <a:pt x="809310" y="282431"/>
                  </a:lnTo>
                  <a:lnTo>
                    <a:pt x="799154" y="229718"/>
                  </a:lnTo>
                  <a:lnTo>
                    <a:pt x="781267" y="167874"/>
                  </a:lnTo>
                  <a:lnTo>
                    <a:pt x="762421" y="129365"/>
                  </a:lnTo>
                  <a:lnTo>
                    <a:pt x="720667" y="79139"/>
                  </a:lnTo>
                  <a:lnTo>
                    <a:pt x="687534" y="61869"/>
                  </a:lnTo>
                  <a:lnTo>
                    <a:pt x="639312" y="46723"/>
                  </a:lnTo>
                  <a:lnTo>
                    <a:pt x="578314" y="42519"/>
                  </a:lnTo>
                  <a:lnTo>
                    <a:pt x="547426" y="41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800373" y="4706238"/>
            <a:ext cx="750834" cy="484312"/>
            <a:chOff x="1800373" y="4706238"/>
            <a:chExt cx="750834" cy="484312"/>
          </a:xfrm>
        </p:grpSpPr>
        <p:sp>
          <p:nvSpPr>
            <p:cNvPr id="97" name="Freeform 96"/>
            <p:cNvSpPr/>
            <p:nvPr/>
          </p:nvSpPr>
          <p:spPr>
            <a:xfrm>
              <a:off x="1800373" y="4727295"/>
              <a:ext cx="21019" cy="463255"/>
            </a:xfrm>
            <a:custGeom>
              <a:avLst/>
              <a:gdLst/>
              <a:ahLst/>
              <a:cxnLst/>
              <a:rect l="0" t="0" r="0" b="0"/>
              <a:pathLst>
                <a:path w="21019" h="463255">
                  <a:moveTo>
                    <a:pt x="10528" y="0"/>
                  </a:moveTo>
                  <a:lnTo>
                    <a:pt x="13648" y="42692"/>
                  </a:lnTo>
                  <a:lnTo>
                    <a:pt x="19593" y="95521"/>
                  </a:lnTo>
                  <a:lnTo>
                    <a:pt x="20623" y="150745"/>
                  </a:lnTo>
                  <a:lnTo>
                    <a:pt x="20928" y="205972"/>
                  </a:lnTo>
                  <a:lnTo>
                    <a:pt x="21018" y="264970"/>
                  </a:lnTo>
                  <a:lnTo>
                    <a:pt x="15456" y="321315"/>
                  </a:lnTo>
                  <a:lnTo>
                    <a:pt x="10332" y="384351"/>
                  </a:lnTo>
                  <a:lnTo>
                    <a:pt x="2387" y="43562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41311" y="4706238"/>
              <a:ext cx="257519" cy="439265"/>
            </a:xfrm>
            <a:custGeom>
              <a:avLst/>
              <a:gdLst/>
              <a:ahLst/>
              <a:cxnLst/>
              <a:rect l="0" t="0" r="0" b="0"/>
              <a:pathLst>
                <a:path w="257519" h="439265">
                  <a:moveTo>
                    <a:pt x="101217" y="63171"/>
                  </a:moveTo>
                  <a:lnTo>
                    <a:pt x="77171" y="72746"/>
                  </a:lnTo>
                  <a:lnTo>
                    <a:pt x="55748" y="90704"/>
                  </a:lnTo>
                  <a:lnTo>
                    <a:pt x="35752" y="117733"/>
                  </a:lnTo>
                  <a:lnTo>
                    <a:pt x="14102" y="174298"/>
                  </a:lnTo>
                  <a:lnTo>
                    <a:pt x="734" y="235814"/>
                  </a:lnTo>
                  <a:lnTo>
                    <a:pt x="0" y="294239"/>
                  </a:lnTo>
                  <a:lnTo>
                    <a:pt x="5184" y="350839"/>
                  </a:lnTo>
                  <a:lnTo>
                    <a:pt x="11672" y="387442"/>
                  </a:lnTo>
                  <a:lnTo>
                    <a:pt x="26592" y="414925"/>
                  </a:lnTo>
                  <a:lnTo>
                    <a:pt x="42314" y="427347"/>
                  </a:lnTo>
                  <a:lnTo>
                    <a:pt x="51420" y="432297"/>
                  </a:lnTo>
                  <a:lnTo>
                    <a:pt x="92182" y="439264"/>
                  </a:lnTo>
                  <a:lnTo>
                    <a:pt x="135715" y="430149"/>
                  </a:lnTo>
                  <a:lnTo>
                    <a:pt x="167071" y="412631"/>
                  </a:lnTo>
                  <a:lnTo>
                    <a:pt x="214264" y="367377"/>
                  </a:lnTo>
                  <a:lnTo>
                    <a:pt x="228669" y="345773"/>
                  </a:lnTo>
                  <a:lnTo>
                    <a:pt x="247449" y="293775"/>
                  </a:lnTo>
                  <a:lnTo>
                    <a:pt x="256834" y="238444"/>
                  </a:lnTo>
                  <a:lnTo>
                    <a:pt x="257518" y="175219"/>
                  </a:lnTo>
                  <a:lnTo>
                    <a:pt x="249434" y="133155"/>
                  </a:lnTo>
                  <a:lnTo>
                    <a:pt x="219723" y="77918"/>
                  </a:lnTo>
                  <a:lnTo>
                    <a:pt x="199241" y="43364"/>
                  </a:lnTo>
                  <a:lnTo>
                    <a:pt x="182218" y="27852"/>
                  </a:lnTo>
                  <a:lnTo>
                    <a:pt x="1328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63982" y="4727295"/>
              <a:ext cx="287225" cy="402901"/>
            </a:xfrm>
            <a:custGeom>
              <a:avLst/>
              <a:gdLst/>
              <a:ahLst/>
              <a:cxnLst/>
              <a:rect l="0" t="0" r="0" b="0"/>
              <a:pathLst>
                <a:path w="287225" h="402901">
                  <a:moveTo>
                    <a:pt x="83872" y="42114"/>
                  </a:moveTo>
                  <a:lnTo>
                    <a:pt x="59826" y="60095"/>
                  </a:lnTo>
                  <a:lnTo>
                    <a:pt x="24280" y="106266"/>
                  </a:lnTo>
                  <a:lnTo>
                    <a:pt x="8763" y="142751"/>
                  </a:lnTo>
                  <a:lnTo>
                    <a:pt x="1446" y="197000"/>
                  </a:lnTo>
                  <a:lnTo>
                    <a:pt x="0" y="252776"/>
                  </a:lnTo>
                  <a:lnTo>
                    <a:pt x="5304" y="308854"/>
                  </a:lnTo>
                  <a:lnTo>
                    <a:pt x="18786" y="362652"/>
                  </a:lnTo>
                  <a:lnTo>
                    <a:pt x="29989" y="381887"/>
                  </a:lnTo>
                  <a:lnTo>
                    <a:pt x="45886" y="395115"/>
                  </a:lnTo>
                  <a:lnTo>
                    <a:pt x="55039" y="400281"/>
                  </a:lnTo>
                  <a:lnTo>
                    <a:pt x="80806" y="402900"/>
                  </a:lnTo>
                  <a:lnTo>
                    <a:pt x="133829" y="395050"/>
                  </a:lnTo>
                  <a:lnTo>
                    <a:pt x="188804" y="367373"/>
                  </a:lnTo>
                  <a:lnTo>
                    <a:pt x="208887" y="351620"/>
                  </a:lnTo>
                  <a:lnTo>
                    <a:pt x="248182" y="289990"/>
                  </a:lnTo>
                  <a:lnTo>
                    <a:pt x="272377" y="229261"/>
                  </a:lnTo>
                  <a:lnTo>
                    <a:pt x="287224" y="175008"/>
                  </a:lnTo>
                  <a:lnTo>
                    <a:pt x="286715" y="138812"/>
                  </a:lnTo>
                  <a:lnTo>
                    <a:pt x="269710" y="81364"/>
                  </a:lnTo>
                  <a:lnTo>
                    <a:pt x="256544" y="57219"/>
                  </a:lnTo>
                  <a:lnTo>
                    <a:pt x="229401" y="31642"/>
                  </a:lnTo>
                  <a:lnTo>
                    <a:pt x="166821" y="3534"/>
                  </a:lnTo>
                  <a:lnTo>
                    <a:pt x="1575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42908" y="4769409"/>
            <a:ext cx="2419151" cy="1358120"/>
            <a:chOff x="642908" y="4769409"/>
            <a:chExt cx="2419151" cy="1358120"/>
          </a:xfrm>
        </p:grpSpPr>
        <p:sp>
          <p:nvSpPr>
            <p:cNvPr id="101" name="Freeform 100"/>
            <p:cNvSpPr/>
            <p:nvPr/>
          </p:nvSpPr>
          <p:spPr>
            <a:xfrm>
              <a:off x="642908" y="4769409"/>
              <a:ext cx="249705" cy="529622"/>
            </a:xfrm>
            <a:custGeom>
              <a:avLst/>
              <a:gdLst/>
              <a:ahLst/>
              <a:cxnLst/>
              <a:rect l="0" t="0" r="0" b="0"/>
              <a:pathLst>
                <a:path w="249705" h="529622">
                  <a:moveTo>
                    <a:pt x="188843" y="0"/>
                  </a:moveTo>
                  <a:lnTo>
                    <a:pt x="150469" y="29308"/>
                  </a:lnTo>
                  <a:lnTo>
                    <a:pt x="117210" y="84952"/>
                  </a:lnTo>
                  <a:lnTo>
                    <a:pt x="83368" y="143205"/>
                  </a:lnTo>
                  <a:lnTo>
                    <a:pt x="62445" y="191390"/>
                  </a:lnTo>
                  <a:lnTo>
                    <a:pt x="41427" y="242712"/>
                  </a:lnTo>
                  <a:lnTo>
                    <a:pt x="23501" y="294963"/>
                  </a:lnTo>
                  <a:lnTo>
                    <a:pt x="10781" y="347489"/>
                  </a:lnTo>
                  <a:lnTo>
                    <a:pt x="2723" y="396978"/>
                  </a:lnTo>
                  <a:lnTo>
                    <a:pt x="0" y="455622"/>
                  </a:lnTo>
                  <a:lnTo>
                    <a:pt x="5867" y="477799"/>
                  </a:lnTo>
                  <a:lnTo>
                    <a:pt x="28697" y="511101"/>
                  </a:lnTo>
                  <a:lnTo>
                    <a:pt x="54435" y="527473"/>
                  </a:lnTo>
                  <a:lnTo>
                    <a:pt x="77243" y="529621"/>
                  </a:lnTo>
                  <a:lnTo>
                    <a:pt x="130014" y="521467"/>
                  </a:lnTo>
                  <a:lnTo>
                    <a:pt x="160364" y="506368"/>
                  </a:lnTo>
                  <a:lnTo>
                    <a:pt x="215112" y="457478"/>
                  </a:lnTo>
                  <a:lnTo>
                    <a:pt x="236232" y="412763"/>
                  </a:lnTo>
                  <a:lnTo>
                    <a:pt x="246818" y="377324"/>
                  </a:lnTo>
                  <a:lnTo>
                    <a:pt x="249704" y="347074"/>
                  </a:lnTo>
                  <a:lnTo>
                    <a:pt x="246965" y="334328"/>
                  </a:lnTo>
                  <a:lnTo>
                    <a:pt x="234562" y="313927"/>
                  </a:lnTo>
                  <a:lnTo>
                    <a:pt x="207848" y="289287"/>
                  </a:lnTo>
                  <a:lnTo>
                    <a:pt x="184812" y="280650"/>
                  </a:lnTo>
                  <a:lnTo>
                    <a:pt x="157805" y="277982"/>
                  </a:lnTo>
                  <a:lnTo>
                    <a:pt x="126305" y="280695"/>
                  </a:lnTo>
                  <a:lnTo>
                    <a:pt x="102167" y="292039"/>
                  </a:lnTo>
                  <a:lnTo>
                    <a:pt x="41229" y="339789"/>
                  </a:lnTo>
                  <a:lnTo>
                    <a:pt x="985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9708" y="4794802"/>
              <a:ext cx="361324" cy="462748"/>
            </a:xfrm>
            <a:custGeom>
              <a:avLst/>
              <a:gdLst/>
              <a:ahLst/>
              <a:cxnLst/>
              <a:rect l="0" t="0" r="0" b="0"/>
              <a:pathLst>
                <a:path w="361324" h="462748">
                  <a:moveTo>
                    <a:pt x="144198" y="27250"/>
                  </a:moveTo>
                  <a:lnTo>
                    <a:pt x="120152" y="36825"/>
                  </a:lnTo>
                  <a:lnTo>
                    <a:pt x="84605" y="66653"/>
                  </a:lnTo>
                  <a:lnTo>
                    <a:pt x="49451" y="120840"/>
                  </a:lnTo>
                  <a:lnTo>
                    <a:pt x="31507" y="156365"/>
                  </a:lnTo>
                  <a:lnTo>
                    <a:pt x="11249" y="216911"/>
                  </a:lnTo>
                  <a:lnTo>
                    <a:pt x="0" y="270127"/>
                  </a:lnTo>
                  <a:lnTo>
                    <a:pt x="867" y="308614"/>
                  </a:lnTo>
                  <a:lnTo>
                    <a:pt x="16052" y="371014"/>
                  </a:lnTo>
                  <a:lnTo>
                    <a:pt x="41030" y="426849"/>
                  </a:lnTo>
                  <a:lnTo>
                    <a:pt x="55062" y="441935"/>
                  </a:lnTo>
                  <a:lnTo>
                    <a:pt x="85812" y="457006"/>
                  </a:lnTo>
                  <a:lnTo>
                    <a:pt x="112400" y="462747"/>
                  </a:lnTo>
                  <a:lnTo>
                    <a:pt x="157913" y="458233"/>
                  </a:lnTo>
                  <a:lnTo>
                    <a:pt x="209039" y="436339"/>
                  </a:lnTo>
                  <a:lnTo>
                    <a:pt x="252673" y="409484"/>
                  </a:lnTo>
                  <a:lnTo>
                    <a:pt x="307345" y="352990"/>
                  </a:lnTo>
                  <a:lnTo>
                    <a:pt x="336865" y="302986"/>
                  </a:lnTo>
                  <a:lnTo>
                    <a:pt x="355833" y="260768"/>
                  </a:lnTo>
                  <a:lnTo>
                    <a:pt x="361323" y="211733"/>
                  </a:lnTo>
                  <a:lnTo>
                    <a:pt x="356060" y="160160"/>
                  </a:lnTo>
                  <a:lnTo>
                    <a:pt x="345922" y="111344"/>
                  </a:lnTo>
                  <a:lnTo>
                    <a:pt x="308676" y="49311"/>
                  </a:lnTo>
                  <a:lnTo>
                    <a:pt x="273988" y="10296"/>
                  </a:lnTo>
                  <a:lnTo>
                    <a:pt x="253745" y="2167"/>
                  </a:lnTo>
                  <a:lnTo>
                    <a:pt x="241796" y="0"/>
                  </a:lnTo>
                  <a:lnTo>
                    <a:pt x="219161" y="3830"/>
                  </a:lnTo>
                  <a:lnTo>
                    <a:pt x="165255" y="167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421347" y="4958922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5691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21347" y="4937865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52539" y="60873"/>
                  </a:lnTo>
                  <a:lnTo>
                    <a:pt x="94747" y="121750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12257" y="5422176"/>
              <a:ext cx="195872" cy="539057"/>
            </a:xfrm>
            <a:custGeom>
              <a:avLst/>
              <a:gdLst/>
              <a:ahLst/>
              <a:cxnLst/>
              <a:rect l="0" t="0" r="0" b="0"/>
              <a:pathLst>
                <a:path w="195872" h="539057">
                  <a:moveTo>
                    <a:pt x="135390" y="0"/>
                  </a:moveTo>
                  <a:lnTo>
                    <a:pt x="119749" y="17981"/>
                  </a:lnTo>
                  <a:lnTo>
                    <a:pt x="94957" y="69742"/>
                  </a:lnTo>
                  <a:lnTo>
                    <a:pt x="75584" y="123437"/>
                  </a:lnTo>
                  <a:lnTo>
                    <a:pt x="53560" y="179104"/>
                  </a:lnTo>
                  <a:lnTo>
                    <a:pt x="32009" y="235160"/>
                  </a:lnTo>
                  <a:lnTo>
                    <a:pt x="17671" y="282847"/>
                  </a:lnTo>
                  <a:lnTo>
                    <a:pt x="6014" y="334021"/>
                  </a:lnTo>
                  <a:lnTo>
                    <a:pt x="0" y="396479"/>
                  </a:lnTo>
                  <a:lnTo>
                    <a:pt x="128" y="445548"/>
                  </a:lnTo>
                  <a:lnTo>
                    <a:pt x="8225" y="489074"/>
                  </a:lnTo>
                  <a:lnTo>
                    <a:pt x="18821" y="513334"/>
                  </a:lnTo>
                  <a:lnTo>
                    <a:pt x="34449" y="529575"/>
                  </a:lnTo>
                  <a:lnTo>
                    <a:pt x="43529" y="535544"/>
                  </a:lnTo>
                  <a:lnTo>
                    <a:pt x="66097" y="539056"/>
                  </a:lnTo>
                  <a:lnTo>
                    <a:pt x="113124" y="531779"/>
                  </a:lnTo>
                  <a:lnTo>
                    <a:pt x="139971" y="516833"/>
                  </a:lnTo>
                  <a:lnTo>
                    <a:pt x="162744" y="497587"/>
                  </a:lnTo>
                  <a:lnTo>
                    <a:pt x="178720" y="471477"/>
                  </a:lnTo>
                  <a:lnTo>
                    <a:pt x="193429" y="430043"/>
                  </a:lnTo>
                  <a:lnTo>
                    <a:pt x="195871" y="391542"/>
                  </a:lnTo>
                  <a:lnTo>
                    <a:pt x="188535" y="351669"/>
                  </a:lnTo>
                  <a:lnTo>
                    <a:pt x="178118" y="328263"/>
                  </a:lnTo>
                  <a:lnTo>
                    <a:pt x="153509" y="300944"/>
                  </a:lnTo>
                  <a:lnTo>
                    <a:pt x="143960" y="296555"/>
                  </a:lnTo>
                  <a:lnTo>
                    <a:pt x="123991" y="294799"/>
                  </a:lnTo>
                  <a:lnTo>
                    <a:pt x="93018" y="305977"/>
                  </a:lnTo>
                  <a:lnTo>
                    <a:pt x="44737" y="353361"/>
                  </a:lnTo>
                  <a:lnTo>
                    <a:pt x="1957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95046" y="5948601"/>
              <a:ext cx="34249" cy="136871"/>
            </a:xfrm>
            <a:custGeom>
              <a:avLst/>
              <a:gdLst/>
              <a:ahLst/>
              <a:cxnLst/>
              <a:rect l="0" t="0" r="0" b="0"/>
              <a:pathLst>
                <a:path w="34249" h="136871">
                  <a:moveTo>
                    <a:pt x="10529" y="0"/>
                  </a:moveTo>
                  <a:lnTo>
                    <a:pt x="21707" y="11178"/>
                  </a:lnTo>
                  <a:lnTo>
                    <a:pt x="34248" y="40486"/>
                  </a:lnTo>
                  <a:lnTo>
                    <a:pt x="34194" y="78807"/>
                  </a:lnTo>
                  <a:lnTo>
                    <a:pt x="21180" y="114207"/>
                  </a:lnTo>
                  <a:lnTo>
                    <a:pt x="12143" y="12679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590130" y="5453761"/>
              <a:ext cx="269346" cy="424869"/>
            </a:xfrm>
            <a:custGeom>
              <a:avLst/>
              <a:gdLst/>
              <a:ahLst/>
              <a:cxnLst/>
              <a:rect l="0" t="0" r="0" b="0"/>
              <a:pathLst>
                <a:path w="269346" h="424869">
                  <a:moveTo>
                    <a:pt x="104958" y="42114"/>
                  </a:moveTo>
                  <a:lnTo>
                    <a:pt x="80911" y="51690"/>
                  </a:lnTo>
                  <a:lnTo>
                    <a:pt x="45365" y="81518"/>
                  </a:lnTo>
                  <a:lnTo>
                    <a:pt x="12253" y="143146"/>
                  </a:lnTo>
                  <a:lnTo>
                    <a:pt x="3400" y="183314"/>
                  </a:lnTo>
                  <a:lnTo>
                    <a:pt x="777" y="230440"/>
                  </a:lnTo>
                  <a:lnTo>
                    <a:pt x="0" y="281449"/>
                  </a:lnTo>
                  <a:lnTo>
                    <a:pt x="6057" y="309922"/>
                  </a:lnTo>
                  <a:lnTo>
                    <a:pt x="27203" y="367716"/>
                  </a:lnTo>
                  <a:lnTo>
                    <a:pt x="34525" y="389207"/>
                  </a:lnTo>
                  <a:lnTo>
                    <a:pt x="47918" y="404218"/>
                  </a:lnTo>
                  <a:lnTo>
                    <a:pt x="85112" y="423387"/>
                  </a:lnTo>
                  <a:lnTo>
                    <a:pt x="105496" y="424868"/>
                  </a:lnTo>
                  <a:lnTo>
                    <a:pt x="127424" y="420457"/>
                  </a:lnTo>
                  <a:lnTo>
                    <a:pt x="163737" y="404820"/>
                  </a:lnTo>
                  <a:lnTo>
                    <a:pt x="205693" y="371707"/>
                  </a:lnTo>
                  <a:lnTo>
                    <a:pt x="233434" y="335467"/>
                  </a:lnTo>
                  <a:lnTo>
                    <a:pt x="255223" y="278491"/>
                  </a:lnTo>
                  <a:lnTo>
                    <a:pt x="268607" y="224160"/>
                  </a:lnTo>
                  <a:lnTo>
                    <a:pt x="269345" y="168368"/>
                  </a:lnTo>
                  <a:lnTo>
                    <a:pt x="254160" y="106660"/>
                  </a:lnTo>
                  <a:lnTo>
                    <a:pt x="223594" y="52824"/>
                  </a:lnTo>
                  <a:lnTo>
                    <a:pt x="197431" y="26700"/>
                  </a:lnTo>
                  <a:lnTo>
                    <a:pt x="167452" y="9731"/>
                  </a:lnTo>
                  <a:lnTo>
                    <a:pt x="1260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38986" y="5453761"/>
              <a:ext cx="303221" cy="406265"/>
            </a:xfrm>
            <a:custGeom>
              <a:avLst/>
              <a:gdLst/>
              <a:ahLst/>
              <a:cxnLst/>
              <a:rect l="0" t="0" r="0" b="0"/>
              <a:pathLst>
                <a:path w="303221" h="406265">
                  <a:moveTo>
                    <a:pt x="135128" y="42114"/>
                  </a:moveTo>
                  <a:lnTo>
                    <a:pt x="97650" y="33781"/>
                  </a:lnTo>
                  <a:lnTo>
                    <a:pt x="74017" y="34901"/>
                  </a:lnTo>
                  <a:lnTo>
                    <a:pt x="51815" y="43198"/>
                  </a:lnTo>
                  <a:lnTo>
                    <a:pt x="25175" y="66612"/>
                  </a:lnTo>
                  <a:lnTo>
                    <a:pt x="8052" y="101365"/>
                  </a:lnTo>
                  <a:lnTo>
                    <a:pt x="192" y="163436"/>
                  </a:lnTo>
                  <a:lnTo>
                    <a:pt x="0" y="213502"/>
                  </a:lnTo>
                  <a:lnTo>
                    <a:pt x="9823" y="269814"/>
                  </a:lnTo>
                  <a:lnTo>
                    <a:pt x="22741" y="304163"/>
                  </a:lnTo>
                  <a:lnTo>
                    <a:pt x="48067" y="347211"/>
                  </a:lnTo>
                  <a:lnTo>
                    <a:pt x="102360" y="388600"/>
                  </a:lnTo>
                  <a:lnTo>
                    <a:pt x="113283" y="395937"/>
                  </a:lnTo>
                  <a:lnTo>
                    <a:pt x="156601" y="406264"/>
                  </a:lnTo>
                  <a:lnTo>
                    <a:pt x="195302" y="403734"/>
                  </a:lnTo>
                  <a:lnTo>
                    <a:pt x="228996" y="389987"/>
                  </a:lnTo>
                  <a:lnTo>
                    <a:pt x="278323" y="350680"/>
                  </a:lnTo>
                  <a:lnTo>
                    <a:pt x="294279" y="324224"/>
                  </a:lnTo>
                  <a:lnTo>
                    <a:pt x="301746" y="268202"/>
                  </a:lnTo>
                  <a:lnTo>
                    <a:pt x="303220" y="210863"/>
                  </a:lnTo>
                  <a:lnTo>
                    <a:pt x="297923" y="154476"/>
                  </a:lnTo>
                  <a:lnTo>
                    <a:pt x="277206" y="106683"/>
                  </a:lnTo>
                  <a:lnTo>
                    <a:pt x="256254" y="75284"/>
                  </a:lnTo>
                  <a:lnTo>
                    <a:pt x="208140" y="35766"/>
                  </a:lnTo>
                  <a:lnTo>
                    <a:pt x="1456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23345" y="5453761"/>
              <a:ext cx="359155" cy="418330"/>
            </a:xfrm>
            <a:custGeom>
              <a:avLst/>
              <a:gdLst/>
              <a:ahLst/>
              <a:cxnLst/>
              <a:rect l="0" t="0" r="0" b="0"/>
              <a:pathLst>
                <a:path w="359155" h="418330">
                  <a:moveTo>
                    <a:pt x="140323" y="31586"/>
                  </a:moveTo>
                  <a:lnTo>
                    <a:pt x="123555" y="25997"/>
                  </a:lnTo>
                  <a:lnTo>
                    <a:pt x="105964" y="29492"/>
                  </a:lnTo>
                  <a:lnTo>
                    <a:pt x="79450" y="44614"/>
                  </a:lnTo>
                  <a:lnTo>
                    <a:pt x="56776" y="67032"/>
                  </a:lnTo>
                  <a:lnTo>
                    <a:pt x="38359" y="95901"/>
                  </a:lnTo>
                  <a:lnTo>
                    <a:pt x="17928" y="154786"/>
                  </a:lnTo>
                  <a:lnTo>
                    <a:pt x="0" y="215746"/>
                  </a:lnTo>
                  <a:lnTo>
                    <a:pt x="1558" y="264495"/>
                  </a:lnTo>
                  <a:lnTo>
                    <a:pt x="5231" y="310126"/>
                  </a:lnTo>
                  <a:lnTo>
                    <a:pt x="20097" y="351462"/>
                  </a:lnTo>
                  <a:lnTo>
                    <a:pt x="32687" y="371065"/>
                  </a:lnTo>
                  <a:lnTo>
                    <a:pt x="64107" y="395255"/>
                  </a:lnTo>
                  <a:lnTo>
                    <a:pt x="97464" y="411651"/>
                  </a:lnTo>
                  <a:lnTo>
                    <a:pt x="135163" y="418329"/>
                  </a:lnTo>
                  <a:lnTo>
                    <a:pt x="195889" y="412180"/>
                  </a:lnTo>
                  <a:lnTo>
                    <a:pt x="255135" y="396318"/>
                  </a:lnTo>
                  <a:lnTo>
                    <a:pt x="281836" y="380380"/>
                  </a:lnTo>
                  <a:lnTo>
                    <a:pt x="326118" y="325578"/>
                  </a:lnTo>
                  <a:lnTo>
                    <a:pt x="349941" y="262183"/>
                  </a:lnTo>
                  <a:lnTo>
                    <a:pt x="359154" y="201268"/>
                  </a:lnTo>
                  <a:lnTo>
                    <a:pt x="355160" y="150232"/>
                  </a:lnTo>
                  <a:lnTo>
                    <a:pt x="342161" y="97396"/>
                  </a:lnTo>
                  <a:lnTo>
                    <a:pt x="323609" y="65123"/>
                  </a:lnTo>
                  <a:lnTo>
                    <a:pt x="273354" y="19197"/>
                  </a:lnTo>
                  <a:lnTo>
                    <a:pt x="245640" y="6208"/>
                  </a:lnTo>
                  <a:lnTo>
                    <a:pt x="2140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6614" y="5311682"/>
              <a:ext cx="2195445" cy="815847"/>
            </a:xfrm>
            <a:custGeom>
              <a:avLst/>
              <a:gdLst/>
              <a:ahLst/>
              <a:cxnLst/>
              <a:rect l="0" t="0" r="0" b="0"/>
              <a:pathLst>
                <a:path w="2195445" h="815847">
                  <a:moveTo>
                    <a:pt x="944287" y="47323"/>
                  </a:moveTo>
                  <a:lnTo>
                    <a:pt x="921930" y="47323"/>
                  </a:lnTo>
                  <a:lnTo>
                    <a:pt x="864177" y="27537"/>
                  </a:lnTo>
                  <a:lnTo>
                    <a:pt x="804720" y="12479"/>
                  </a:lnTo>
                  <a:lnTo>
                    <a:pt x="756445" y="1774"/>
                  </a:lnTo>
                  <a:lnTo>
                    <a:pt x="705096" y="2371"/>
                  </a:lnTo>
                  <a:lnTo>
                    <a:pt x="647248" y="4368"/>
                  </a:lnTo>
                  <a:lnTo>
                    <a:pt x="586525" y="12278"/>
                  </a:lnTo>
                  <a:lnTo>
                    <a:pt x="534127" y="15882"/>
                  </a:lnTo>
                  <a:lnTo>
                    <a:pt x="471951" y="30257"/>
                  </a:lnTo>
                  <a:lnTo>
                    <a:pt x="409719" y="47387"/>
                  </a:lnTo>
                  <a:lnTo>
                    <a:pt x="354513" y="66962"/>
                  </a:lnTo>
                  <a:lnTo>
                    <a:pt x="292883" y="91908"/>
                  </a:lnTo>
                  <a:lnTo>
                    <a:pt x="233683" y="134887"/>
                  </a:lnTo>
                  <a:lnTo>
                    <a:pt x="176110" y="174324"/>
                  </a:lnTo>
                  <a:lnTo>
                    <a:pt x="117095" y="234727"/>
                  </a:lnTo>
                  <a:lnTo>
                    <a:pt x="89710" y="264677"/>
                  </a:lnTo>
                  <a:lnTo>
                    <a:pt x="59369" y="297728"/>
                  </a:lnTo>
                  <a:lnTo>
                    <a:pt x="28854" y="350120"/>
                  </a:lnTo>
                  <a:lnTo>
                    <a:pt x="11562" y="409905"/>
                  </a:lnTo>
                  <a:lnTo>
                    <a:pt x="0" y="467988"/>
                  </a:lnTo>
                  <a:lnTo>
                    <a:pt x="813" y="510436"/>
                  </a:lnTo>
                  <a:lnTo>
                    <a:pt x="7899" y="537420"/>
                  </a:lnTo>
                  <a:lnTo>
                    <a:pt x="45247" y="594180"/>
                  </a:lnTo>
                  <a:lnTo>
                    <a:pt x="92323" y="652578"/>
                  </a:lnTo>
                  <a:lnTo>
                    <a:pt x="146391" y="699616"/>
                  </a:lnTo>
                  <a:lnTo>
                    <a:pt x="192273" y="728072"/>
                  </a:lnTo>
                  <a:lnTo>
                    <a:pt x="254802" y="747818"/>
                  </a:lnTo>
                  <a:lnTo>
                    <a:pt x="304947" y="759335"/>
                  </a:lnTo>
                  <a:lnTo>
                    <a:pt x="352300" y="770157"/>
                  </a:lnTo>
                  <a:lnTo>
                    <a:pt x="409745" y="779602"/>
                  </a:lnTo>
                  <a:lnTo>
                    <a:pt x="467710" y="784091"/>
                  </a:lnTo>
                  <a:lnTo>
                    <a:pt x="513350" y="791140"/>
                  </a:lnTo>
                  <a:lnTo>
                    <a:pt x="575487" y="793748"/>
                  </a:lnTo>
                  <a:lnTo>
                    <a:pt x="636531" y="794521"/>
                  </a:lnTo>
                  <a:lnTo>
                    <a:pt x="688804" y="794750"/>
                  </a:lnTo>
                  <a:lnTo>
                    <a:pt x="731693" y="794804"/>
                  </a:lnTo>
                  <a:lnTo>
                    <a:pt x="774931" y="794827"/>
                  </a:lnTo>
                  <a:lnTo>
                    <a:pt x="818715" y="794838"/>
                  </a:lnTo>
                  <a:lnTo>
                    <a:pt x="865471" y="794843"/>
                  </a:lnTo>
                  <a:lnTo>
                    <a:pt x="913547" y="797964"/>
                  </a:lnTo>
                  <a:lnTo>
                    <a:pt x="961040" y="802081"/>
                  </a:lnTo>
                  <a:lnTo>
                    <a:pt x="1005545" y="803910"/>
                  </a:lnTo>
                  <a:lnTo>
                    <a:pt x="1058884" y="804941"/>
                  </a:lnTo>
                  <a:lnTo>
                    <a:pt x="1121091" y="805246"/>
                  </a:lnTo>
                  <a:lnTo>
                    <a:pt x="1169029" y="810926"/>
                  </a:lnTo>
                  <a:lnTo>
                    <a:pt x="1222227" y="814428"/>
                  </a:lnTo>
                  <a:lnTo>
                    <a:pt x="1271265" y="815467"/>
                  </a:lnTo>
                  <a:lnTo>
                    <a:pt x="1332198" y="815774"/>
                  </a:lnTo>
                  <a:lnTo>
                    <a:pt x="1378345" y="815846"/>
                  </a:lnTo>
                  <a:lnTo>
                    <a:pt x="1437885" y="812767"/>
                  </a:lnTo>
                  <a:lnTo>
                    <a:pt x="1490231" y="807565"/>
                  </a:lnTo>
                  <a:lnTo>
                    <a:pt x="1533199" y="805178"/>
                  </a:lnTo>
                  <a:lnTo>
                    <a:pt x="1594512" y="797258"/>
                  </a:lnTo>
                  <a:lnTo>
                    <a:pt x="1645694" y="787502"/>
                  </a:lnTo>
                  <a:lnTo>
                    <a:pt x="1701933" y="777202"/>
                  </a:lnTo>
                  <a:lnTo>
                    <a:pt x="1760924" y="763242"/>
                  </a:lnTo>
                  <a:lnTo>
                    <a:pt x="1817548" y="745711"/>
                  </a:lnTo>
                  <a:lnTo>
                    <a:pt x="1870715" y="728165"/>
                  </a:lnTo>
                  <a:lnTo>
                    <a:pt x="1933959" y="707109"/>
                  </a:lnTo>
                  <a:lnTo>
                    <a:pt x="1997136" y="686052"/>
                  </a:lnTo>
                  <a:lnTo>
                    <a:pt x="2054892" y="663608"/>
                  </a:lnTo>
                  <a:lnTo>
                    <a:pt x="2115559" y="629717"/>
                  </a:lnTo>
                  <a:lnTo>
                    <a:pt x="2170761" y="573115"/>
                  </a:lnTo>
                  <a:lnTo>
                    <a:pt x="2187531" y="541975"/>
                  </a:lnTo>
                  <a:lnTo>
                    <a:pt x="2195273" y="483200"/>
                  </a:lnTo>
                  <a:lnTo>
                    <a:pt x="2195444" y="432535"/>
                  </a:lnTo>
                  <a:lnTo>
                    <a:pt x="2186266" y="381648"/>
                  </a:lnTo>
                  <a:lnTo>
                    <a:pt x="2152909" y="321940"/>
                  </a:lnTo>
                  <a:lnTo>
                    <a:pt x="2103157" y="259818"/>
                  </a:lnTo>
                  <a:lnTo>
                    <a:pt x="2047742" y="208872"/>
                  </a:lnTo>
                  <a:lnTo>
                    <a:pt x="1986430" y="172245"/>
                  </a:lnTo>
                  <a:lnTo>
                    <a:pt x="1938202" y="149068"/>
                  </a:lnTo>
                  <a:lnTo>
                    <a:pt x="1884240" y="126605"/>
                  </a:lnTo>
                  <a:lnTo>
                    <a:pt x="1823476" y="107258"/>
                  </a:lnTo>
                  <a:lnTo>
                    <a:pt x="1768684" y="93000"/>
                  </a:lnTo>
                  <a:lnTo>
                    <a:pt x="1722127" y="82434"/>
                  </a:lnTo>
                  <a:lnTo>
                    <a:pt x="1676428" y="75406"/>
                  </a:lnTo>
                  <a:lnTo>
                    <a:pt x="1620442" y="64872"/>
                  </a:lnTo>
                  <a:lnTo>
                    <a:pt x="1558434" y="52003"/>
                  </a:lnTo>
                  <a:lnTo>
                    <a:pt x="1509442" y="47540"/>
                  </a:lnTo>
                  <a:lnTo>
                    <a:pt x="1447253" y="36144"/>
                  </a:lnTo>
                  <a:lnTo>
                    <a:pt x="1396301" y="29193"/>
                  </a:lnTo>
                  <a:lnTo>
                    <a:pt x="1344159" y="24014"/>
                  </a:lnTo>
                  <a:lnTo>
                    <a:pt x="1291665" y="18189"/>
                  </a:lnTo>
                  <a:lnTo>
                    <a:pt x="1239067" y="16464"/>
                  </a:lnTo>
                  <a:lnTo>
                    <a:pt x="1189557" y="12833"/>
                  </a:lnTo>
                  <a:lnTo>
                    <a:pt x="1142132" y="7468"/>
                  </a:lnTo>
                  <a:lnTo>
                    <a:pt x="1091035" y="5878"/>
                  </a:lnTo>
                  <a:lnTo>
                    <a:pt x="1038851" y="5407"/>
                  </a:lnTo>
                  <a:lnTo>
                    <a:pt x="983224" y="5268"/>
                  </a:lnTo>
                  <a:lnTo>
                    <a:pt x="925408" y="2107"/>
                  </a:lnTo>
                  <a:lnTo>
                    <a:pt x="868114" y="0"/>
                  </a:lnTo>
                  <a:lnTo>
                    <a:pt x="809803" y="3666"/>
                  </a:lnTo>
                  <a:lnTo>
                    <a:pt x="752362" y="7871"/>
                  </a:lnTo>
                  <a:lnTo>
                    <a:pt x="690888" y="16526"/>
                  </a:lnTo>
                  <a:lnTo>
                    <a:pt x="631340" y="26499"/>
                  </a:lnTo>
                  <a:lnTo>
                    <a:pt x="576651" y="36864"/>
                  </a:lnTo>
                  <a:lnTo>
                    <a:pt x="532761" y="47343"/>
                  </a:lnTo>
                  <a:lnTo>
                    <a:pt x="502090" y="578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2" name="Straight Connector 111"/>
          <p:cNvCxnSpPr/>
          <p:nvPr/>
        </p:nvCxnSpPr>
        <p:spPr>
          <a:xfrm>
            <a:off x="63171" y="3389518"/>
            <a:ext cx="98230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4369326" y="937036"/>
            <a:ext cx="0" cy="53379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6801409" y="3624638"/>
            <a:ext cx="596713" cy="432433"/>
            <a:chOff x="6801409" y="3624638"/>
            <a:chExt cx="596713" cy="432433"/>
          </a:xfrm>
        </p:grpSpPr>
        <p:sp>
          <p:nvSpPr>
            <p:cNvPr id="114" name="Freeform 113"/>
            <p:cNvSpPr/>
            <p:nvPr/>
          </p:nvSpPr>
          <p:spPr>
            <a:xfrm>
              <a:off x="6801409" y="3624638"/>
              <a:ext cx="202225" cy="432433"/>
            </a:xfrm>
            <a:custGeom>
              <a:avLst/>
              <a:gdLst/>
              <a:ahLst/>
              <a:cxnLst/>
              <a:rect l="0" t="0" r="0" b="0"/>
              <a:pathLst>
                <a:path w="202225" h="432433">
                  <a:moveTo>
                    <a:pt x="73700" y="7693"/>
                  </a:moveTo>
                  <a:lnTo>
                    <a:pt x="58059" y="25674"/>
                  </a:lnTo>
                  <a:lnTo>
                    <a:pt x="33266" y="66256"/>
                  </a:lnTo>
                  <a:lnTo>
                    <a:pt x="13496" y="88086"/>
                  </a:lnTo>
                  <a:lnTo>
                    <a:pt x="10167" y="88195"/>
                  </a:lnTo>
                  <a:lnTo>
                    <a:pt x="9117" y="83588"/>
                  </a:lnTo>
                  <a:lnTo>
                    <a:pt x="15839" y="48161"/>
                  </a:lnTo>
                  <a:lnTo>
                    <a:pt x="30689" y="23323"/>
                  </a:lnTo>
                  <a:lnTo>
                    <a:pt x="46395" y="11520"/>
                  </a:lnTo>
                  <a:lnTo>
                    <a:pt x="66243" y="3545"/>
                  </a:lnTo>
                  <a:lnTo>
                    <a:pt x="90663" y="0"/>
                  </a:lnTo>
                  <a:lnTo>
                    <a:pt x="110874" y="4664"/>
                  </a:lnTo>
                  <a:lnTo>
                    <a:pt x="119539" y="9183"/>
                  </a:lnTo>
                  <a:lnTo>
                    <a:pt x="132287" y="23563"/>
                  </a:lnTo>
                  <a:lnTo>
                    <a:pt x="137324" y="32311"/>
                  </a:lnTo>
                  <a:lnTo>
                    <a:pt x="139802" y="54509"/>
                  </a:lnTo>
                  <a:lnTo>
                    <a:pt x="131860" y="101299"/>
                  </a:lnTo>
                  <a:lnTo>
                    <a:pt x="116798" y="128105"/>
                  </a:lnTo>
                  <a:lnTo>
                    <a:pt x="91929" y="150866"/>
                  </a:lnTo>
                  <a:lnTo>
                    <a:pt x="62334" y="166838"/>
                  </a:lnTo>
                  <a:lnTo>
                    <a:pt x="56763" y="166432"/>
                  </a:lnTo>
                  <a:lnTo>
                    <a:pt x="54219" y="162652"/>
                  </a:lnTo>
                  <a:lnTo>
                    <a:pt x="53694" y="156623"/>
                  </a:lnTo>
                  <a:lnTo>
                    <a:pt x="56853" y="151433"/>
                  </a:lnTo>
                  <a:lnTo>
                    <a:pt x="69721" y="142547"/>
                  </a:lnTo>
                  <a:lnTo>
                    <a:pt x="90260" y="140938"/>
                  </a:lnTo>
                  <a:lnTo>
                    <a:pt x="113815" y="145292"/>
                  </a:lnTo>
                  <a:lnTo>
                    <a:pt x="135983" y="155026"/>
                  </a:lnTo>
                  <a:lnTo>
                    <a:pt x="162603" y="179249"/>
                  </a:lnTo>
                  <a:lnTo>
                    <a:pt x="185309" y="214243"/>
                  </a:lnTo>
                  <a:lnTo>
                    <a:pt x="201266" y="259836"/>
                  </a:lnTo>
                  <a:lnTo>
                    <a:pt x="202224" y="304801"/>
                  </a:lnTo>
                  <a:lnTo>
                    <a:pt x="190898" y="367981"/>
                  </a:lnTo>
                  <a:lnTo>
                    <a:pt x="179990" y="393599"/>
                  </a:lnTo>
                  <a:lnTo>
                    <a:pt x="164223" y="410444"/>
                  </a:lnTo>
                  <a:lnTo>
                    <a:pt x="125506" y="430790"/>
                  </a:lnTo>
                  <a:lnTo>
                    <a:pt x="101794" y="432432"/>
                  </a:lnTo>
                  <a:lnTo>
                    <a:pt x="54033" y="423955"/>
                  </a:lnTo>
                  <a:lnTo>
                    <a:pt x="27058" y="408801"/>
                  </a:lnTo>
                  <a:lnTo>
                    <a:pt x="0" y="386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65923" y="3681026"/>
              <a:ext cx="332199" cy="369563"/>
            </a:xfrm>
            <a:custGeom>
              <a:avLst/>
              <a:gdLst/>
              <a:ahLst/>
              <a:cxnLst/>
              <a:rect l="0" t="0" r="0" b="0"/>
              <a:pathLst>
                <a:path w="332199" h="369563">
                  <a:moveTo>
                    <a:pt x="146098" y="46062"/>
                  </a:moveTo>
                  <a:lnTo>
                    <a:pt x="134919" y="34884"/>
                  </a:lnTo>
                  <a:lnTo>
                    <a:pt x="113834" y="32515"/>
                  </a:lnTo>
                  <a:lnTo>
                    <a:pt x="87304" y="36531"/>
                  </a:lnTo>
                  <a:lnTo>
                    <a:pt x="53808" y="51947"/>
                  </a:lnTo>
                  <a:lnTo>
                    <a:pt x="28546" y="72502"/>
                  </a:lnTo>
                  <a:lnTo>
                    <a:pt x="13523" y="90568"/>
                  </a:lnTo>
                  <a:lnTo>
                    <a:pt x="5288" y="116535"/>
                  </a:lnTo>
                  <a:lnTo>
                    <a:pt x="0" y="175276"/>
                  </a:lnTo>
                  <a:lnTo>
                    <a:pt x="126" y="230770"/>
                  </a:lnTo>
                  <a:lnTo>
                    <a:pt x="13387" y="287584"/>
                  </a:lnTo>
                  <a:lnTo>
                    <a:pt x="29047" y="319615"/>
                  </a:lnTo>
                  <a:lnTo>
                    <a:pt x="54094" y="345744"/>
                  </a:lnTo>
                  <a:lnTo>
                    <a:pt x="83742" y="362714"/>
                  </a:lnTo>
                  <a:lnTo>
                    <a:pt x="120343" y="369562"/>
                  </a:lnTo>
                  <a:lnTo>
                    <a:pt x="173462" y="363470"/>
                  </a:lnTo>
                  <a:lnTo>
                    <a:pt x="206848" y="353148"/>
                  </a:lnTo>
                  <a:lnTo>
                    <a:pt x="252682" y="317031"/>
                  </a:lnTo>
                  <a:lnTo>
                    <a:pt x="300013" y="265454"/>
                  </a:lnTo>
                  <a:lnTo>
                    <a:pt x="320087" y="223539"/>
                  </a:lnTo>
                  <a:lnTo>
                    <a:pt x="332198" y="168294"/>
                  </a:lnTo>
                  <a:lnTo>
                    <a:pt x="331480" y="124783"/>
                  </a:lnTo>
                  <a:lnTo>
                    <a:pt x="325586" y="102106"/>
                  </a:lnTo>
                  <a:lnTo>
                    <a:pt x="289415" y="46452"/>
                  </a:lnTo>
                  <a:lnTo>
                    <a:pt x="267590" y="23820"/>
                  </a:lnTo>
                  <a:lnTo>
                    <a:pt x="219158" y="1206"/>
                  </a:lnTo>
                  <a:lnTo>
                    <a:pt x="198456" y="0"/>
                  </a:lnTo>
                  <a:lnTo>
                    <a:pt x="135544" y="15054"/>
                  </a:lnTo>
                  <a:lnTo>
                    <a:pt x="103984" y="25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260258" y="3602643"/>
            <a:ext cx="1341111" cy="461358"/>
            <a:chOff x="5260258" y="3602643"/>
            <a:chExt cx="1341111" cy="461358"/>
          </a:xfrm>
        </p:grpSpPr>
        <p:sp>
          <p:nvSpPr>
            <p:cNvPr id="117" name="Freeform 116"/>
            <p:cNvSpPr/>
            <p:nvPr/>
          </p:nvSpPr>
          <p:spPr>
            <a:xfrm>
              <a:off x="5260258" y="3602643"/>
              <a:ext cx="243737" cy="444015"/>
            </a:xfrm>
            <a:custGeom>
              <a:avLst/>
              <a:gdLst/>
              <a:ahLst/>
              <a:cxnLst/>
              <a:rect l="0" t="0" r="0" b="0"/>
              <a:pathLst>
                <a:path w="243737" h="444015">
                  <a:moveTo>
                    <a:pt x="140861" y="19160"/>
                  </a:moveTo>
                  <a:lnTo>
                    <a:pt x="98169" y="16040"/>
                  </a:lnTo>
                  <a:lnTo>
                    <a:pt x="44858" y="2371"/>
                  </a:lnTo>
                  <a:lnTo>
                    <a:pt x="19424" y="0"/>
                  </a:lnTo>
                  <a:lnTo>
                    <a:pt x="10770" y="4047"/>
                  </a:lnTo>
                  <a:lnTo>
                    <a:pt x="5001" y="11424"/>
                  </a:lnTo>
                  <a:lnTo>
                    <a:pt x="1154" y="21022"/>
                  </a:lnTo>
                  <a:lnTo>
                    <a:pt x="0" y="44164"/>
                  </a:lnTo>
                  <a:lnTo>
                    <a:pt x="10700" y="103691"/>
                  </a:lnTo>
                  <a:lnTo>
                    <a:pt x="19605" y="164981"/>
                  </a:lnTo>
                  <a:lnTo>
                    <a:pt x="23759" y="170186"/>
                  </a:lnTo>
                  <a:lnTo>
                    <a:pt x="28868" y="171317"/>
                  </a:lnTo>
                  <a:lnTo>
                    <a:pt x="34613" y="169731"/>
                  </a:lnTo>
                  <a:lnTo>
                    <a:pt x="79993" y="143118"/>
                  </a:lnTo>
                  <a:lnTo>
                    <a:pt x="115547" y="137386"/>
                  </a:lnTo>
                  <a:lnTo>
                    <a:pt x="138969" y="142285"/>
                  </a:lnTo>
                  <a:lnTo>
                    <a:pt x="168766" y="158197"/>
                  </a:lnTo>
                  <a:lnTo>
                    <a:pt x="205385" y="190123"/>
                  </a:lnTo>
                  <a:lnTo>
                    <a:pt x="224840" y="219944"/>
                  </a:lnTo>
                  <a:lnTo>
                    <a:pt x="238013" y="251007"/>
                  </a:lnTo>
                  <a:lnTo>
                    <a:pt x="243736" y="293616"/>
                  </a:lnTo>
                  <a:lnTo>
                    <a:pt x="237264" y="350840"/>
                  </a:lnTo>
                  <a:lnTo>
                    <a:pt x="221601" y="397152"/>
                  </a:lnTo>
                  <a:lnTo>
                    <a:pt x="215745" y="408025"/>
                  </a:lnTo>
                  <a:lnTo>
                    <a:pt x="199879" y="423226"/>
                  </a:lnTo>
                  <a:lnTo>
                    <a:pt x="161097" y="442516"/>
                  </a:lnTo>
                  <a:lnTo>
                    <a:pt x="140496" y="444014"/>
                  </a:lnTo>
                  <a:lnTo>
                    <a:pt x="77658" y="429173"/>
                  </a:lnTo>
                  <a:lnTo>
                    <a:pt x="46104" y="419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550367" y="3663917"/>
              <a:ext cx="291523" cy="367172"/>
            </a:xfrm>
            <a:custGeom>
              <a:avLst/>
              <a:gdLst/>
              <a:ahLst/>
              <a:cxnLst/>
              <a:rect l="0" t="0" r="0" b="0"/>
              <a:pathLst>
                <a:path w="291523" h="367172">
                  <a:moveTo>
                    <a:pt x="124493" y="21057"/>
                  </a:moveTo>
                  <a:lnTo>
                    <a:pt x="107725" y="15468"/>
                  </a:lnTo>
                  <a:lnTo>
                    <a:pt x="74941" y="17581"/>
                  </a:lnTo>
                  <a:lnTo>
                    <a:pt x="55286" y="28871"/>
                  </a:lnTo>
                  <a:lnTo>
                    <a:pt x="38752" y="46756"/>
                  </a:lnTo>
                  <a:lnTo>
                    <a:pt x="7512" y="104278"/>
                  </a:lnTo>
                  <a:lnTo>
                    <a:pt x="0" y="162841"/>
                  </a:lnTo>
                  <a:lnTo>
                    <a:pt x="1635" y="217563"/>
                  </a:lnTo>
                  <a:lnTo>
                    <a:pt x="17327" y="274445"/>
                  </a:lnTo>
                  <a:lnTo>
                    <a:pt x="35938" y="311254"/>
                  </a:lnTo>
                  <a:lnTo>
                    <a:pt x="83196" y="353391"/>
                  </a:lnTo>
                  <a:lnTo>
                    <a:pt x="106919" y="361783"/>
                  </a:lnTo>
                  <a:lnTo>
                    <a:pt x="160276" y="367171"/>
                  </a:lnTo>
                  <a:lnTo>
                    <a:pt x="184850" y="361669"/>
                  </a:lnTo>
                  <a:lnTo>
                    <a:pt x="215296" y="345417"/>
                  </a:lnTo>
                  <a:lnTo>
                    <a:pt x="246544" y="318965"/>
                  </a:lnTo>
                  <a:lnTo>
                    <a:pt x="262562" y="292600"/>
                  </a:lnTo>
                  <a:lnTo>
                    <a:pt x="285727" y="231433"/>
                  </a:lnTo>
                  <a:lnTo>
                    <a:pt x="291522" y="179899"/>
                  </a:lnTo>
                  <a:lnTo>
                    <a:pt x="289547" y="120846"/>
                  </a:lnTo>
                  <a:lnTo>
                    <a:pt x="278239" y="74693"/>
                  </a:lnTo>
                  <a:lnTo>
                    <a:pt x="262594" y="47997"/>
                  </a:lnTo>
                  <a:lnTo>
                    <a:pt x="222559" y="3718"/>
                  </a:lnTo>
                  <a:lnTo>
                    <a:pt x="213267" y="139"/>
                  </a:lnTo>
                  <a:lnTo>
                    <a:pt x="1560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38072" y="374814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35164" y="49498"/>
                  </a:lnTo>
                  <a:lnTo>
                    <a:pt x="9372" y="833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06487" y="3706031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5916" y="53875"/>
                  </a:lnTo>
                  <a:lnTo>
                    <a:pt x="77281" y="114752"/>
                  </a:lnTo>
                  <a:lnTo>
                    <a:pt x="95947" y="139025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69741" y="3611274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8772"/>
                  </a:lnTo>
                  <a:lnTo>
                    <a:pt x="10723" y="220802"/>
                  </a:lnTo>
                  <a:lnTo>
                    <a:pt x="18669" y="277842"/>
                  </a:lnTo>
                  <a:lnTo>
                    <a:pt x="23468" y="327599"/>
                  </a:lnTo>
                  <a:lnTo>
                    <a:pt x="29180" y="376267"/>
                  </a:lnTo>
                  <a:lnTo>
                    <a:pt x="30872" y="417203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81332" y="3706031"/>
              <a:ext cx="188410" cy="201496"/>
            </a:xfrm>
            <a:custGeom>
              <a:avLst/>
              <a:gdLst/>
              <a:ahLst/>
              <a:cxnLst/>
              <a:rect l="0" t="0" r="0" b="0"/>
              <a:pathLst>
                <a:path w="188410" h="201496">
                  <a:moveTo>
                    <a:pt x="188409" y="115813"/>
                  </a:moveTo>
                  <a:lnTo>
                    <a:pt x="171641" y="110224"/>
                  </a:lnTo>
                  <a:lnTo>
                    <a:pt x="154050" y="110599"/>
                  </a:lnTo>
                  <a:lnTo>
                    <a:pt x="134534" y="115836"/>
                  </a:lnTo>
                  <a:lnTo>
                    <a:pt x="73657" y="151526"/>
                  </a:lnTo>
                  <a:lnTo>
                    <a:pt x="17100" y="196958"/>
                  </a:lnTo>
                  <a:lnTo>
                    <a:pt x="7523" y="201495"/>
                  </a:lnTo>
                  <a:lnTo>
                    <a:pt x="2307" y="199841"/>
                  </a:lnTo>
                  <a:lnTo>
                    <a:pt x="0" y="194058"/>
                  </a:lnTo>
                  <a:lnTo>
                    <a:pt x="4703" y="145567"/>
                  </a:lnTo>
                  <a:lnTo>
                    <a:pt x="16897" y="94135"/>
                  </a:lnTo>
                  <a:lnTo>
                    <a:pt x="27451" y="36315"/>
                  </a:lnTo>
                  <a:lnTo>
                    <a:pt x="304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06611" y="3716559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1566" y="48901"/>
                  </a:lnTo>
                  <a:lnTo>
                    <a:pt x="6191" y="10091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85554" y="3727088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24047" y="17981"/>
                  </a:lnTo>
                  <a:lnTo>
                    <a:pt x="66635" y="74353"/>
                  </a:lnTo>
                  <a:lnTo>
                    <a:pt x="106452" y="133418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5033839" y="3416612"/>
            <a:ext cx="2529960" cy="742121"/>
            <a:chOff x="5033839" y="3416612"/>
            <a:chExt cx="2529960" cy="742121"/>
          </a:xfrm>
        </p:grpSpPr>
        <p:sp>
          <p:nvSpPr>
            <p:cNvPr id="126" name="Freeform 125"/>
            <p:cNvSpPr/>
            <p:nvPr/>
          </p:nvSpPr>
          <p:spPr>
            <a:xfrm>
              <a:off x="5033839" y="3416612"/>
              <a:ext cx="882044" cy="742121"/>
            </a:xfrm>
            <a:custGeom>
              <a:avLst/>
              <a:gdLst/>
              <a:ahLst/>
              <a:cxnLst/>
              <a:rect l="0" t="0" r="0" b="0"/>
              <a:pathLst>
                <a:path w="882044" h="742121">
                  <a:moveTo>
                    <a:pt x="619964" y="99906"/>
                  </a:moveTo>
                  <a:lnTo>
                    <a:pt x="566089" y="81948"/>
                  </a:lnTo>
                  <a:lnTo>
                    <a:pt x="518725" y="71359"/>
                  </a:lnTo>
                  <a:lnTo>
                    <a:pt x="459326" y="68920"/>
                  </a:lnTo>
                  <a:lnTo>
                    <a:pt x="403703" y="69608"/>
                  </a:lnTo>
                  <a:lnTo>
                    <a:pt x="341271" y="77401"/>
                  </a:lnTo>
                  <a:lnTo>
                    <a:pt x="280667" y="90111"/>
                  </a:lnTo>
                  <a:lnTo>
                    <a:pt x="226429" y="103560"/>
                  </a:lnTo>
                  <a:lnTo>
                    <a:pt x="168101" y="129315"/>
                  </a:lnTo>
                  <a:lnTo>
                    <a:pt x="107263" y="155477"/>
                  </a:lnTo>
                  <a:lnTo>
                    <a:pt x="53901" y="198039"/>
                  </a:lnTo>
                  <a:lnTo>
                    <a:pt x="17826" y="247749"/>
                  </a:lnTo>
                  <a:lnTo>
                    <a:pt x="4945" y="280192"/>
                  </a:lnTo>
                  <a:lnTo>
                    <a:pt x="0" y="332483"/>
                  </a:lnTo>
                  <a:lnTo>
                    <a:pt x="2263" y="370809"/>
                  </a:lnTo>
                  <a:lnTo>
                    <a:pt x="13508" y="415200"/>
                  </a:lnTo>
                  <a:lnTo>
                    <a:pt x="43003" y="469817"/>
                  </a:lnTo>
                  <a:lnTo>
                    <a:pt x="79994" y="531698"/>
                  </a:lnTo>
                  <a:lnTo>
                    <a:pt x="121658" y="589167"/>
                  </a:lnTo>
                  <a:lnTo>
                    <a:pt x="179155" y="640248"/>
                  </a:lnTo>
                  <a:lnTo>
                    <a:pt x="241060" y="675237"/>
                  </a:lnTo>
                  <a:lnTo>
                    <a:pt x="304120" y="705951"/>
                  </a:lnTo>
                  <a:lnTo>
                    <a:pt x="367281" y="728010"/>
                  </a:lnTo>
                  <a:lnTo>
                    <a:pt x="412513" y="739006"/>
                  </a:lnTo>
                  <a:lnTo>
                    <a:pt x="466162" y="741524"/>
                  </a:lnTo>
                  <a:lnTo>
                    <a:pt x="521820" y="742022"/>
                  </a:lnTo>
                  <a:lnTo>
                    <a:pt x="577874" y="742120"/>
                  </a:lnTo>
                  <a:lnTo>
                    <a:pt x="628418" y="736550"/>
                  </a:lnTo>
                  <a:lnTo>
                    <a:pt x="682862" y="720813"/>
                  </a:lnTo>
                  <a:lnTo>
                    <a:pt x="746282" y="696887"/>
                  </a:lnTo>
                  <a:lnTo>
                    <a:pt x="790539" y="664521"/>
                  </a:lnTo>
                  <a:lnTo>
                    <a:pt x="840981" y="607445"/>
                  </a:lnTo>
                  <a:lnTo>
                    <a:pt x="853894" y="589861"/>
                  </a:lnTo>
                  <a:lnTo>
                    <a:pt x="866571" y="553654"/>
                  </a:lnTo>
                  <a:lnTo>
                    <a:pt x="877437" y="491213"/>
                  </a:lnTo>
                  <a:lnTo>
                    <a:pt x="882043" y="439287"/>
                  </a:lnTo>
                  <a:lnTo>
                    <a:pt x="879833" y="387089"/>
                  </a:lnTo>
                  <a:lnTo>
                    <a:pt x="874067" y="337048"/>
                  </a:lnTo>
                  <a:lnTo>
                    <a:pt x="864523" y="283273"/>
                  </a:lnTo>
                  <a:lnTo>
                    <a:pt x="847936" y="226825"/>
                  </a:lnTo>
                  <a:lnTo>
                    <a:pt x="825609" y="185418"/>
                  </a:lnTo>
                  <a:lnTo>
                    <a:pt x="770817" y="124659"/>
                  </a:lnTo>
                  <a:lnTo>
                    <a:pt x="714099" y="82375"/>
                  </a:lnTo>
                  <a:lnTo>
                    <a:pt x="653663" y="55599"/>
                  </a:lnTo>
                  <a:lnTo>
                    <a:pt x="590780" y="30814"/>
                  </a:lnTo>
                  <a:lnTo>
                    <a:pt x="535517" y="19014"/>
                  </a:lnTo>
                  <a:lnTo>
                    <a:pt x="472753" y="8882"/>
                  </a:lnTo>
                  <a:lnTo>
                    <a:pt x="416146" y="5887"/>
                  </a:lnTo>
                  <a:lnTo>
                    <a:pt x="366161" y="2248"/>
                  </a:lnTo>
                  <a:lnTo>
                    <a:pt x="320545" y="0"/>
                  </a:lnTo>
                  <a:lnTo>
                    <a:pt x="257877" y="5641"/>
                  </a:lnTo>
                  <a:lnTo>
                    <a:pt x="230409" y="15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654237" y="3432290"/>
              <a:ext cx="909562" cy="673728"/>
            </a:xfrm>
            <a:custGeom>
              <a:avLst/>
              <a:gdLst/>
              <a:ahLst/>
              <a:cxnLst/>
              <a:rect l="0" t="0" r="0" b="0"/>
              <a:pathLst>
                <a:path w="909562" h="673728">
                  <a:moveTo>
                    <a:pt x="547255" y="63171"/>
                  </a:moveTo>
                  <a:lnTo>
                    <a:pt x="492210" y="44043"/>
                  </a:lnTo>
                  <a:lnTo>
                    <a:pt x="440802" y="26291"/>
                  </a:lnTo>
                  <a:lnTo>
                    <a:pt x="385588" y="22091"/>
                  </a:lnTo>
                  <a:lnTo>
                    <a:pt x="329621" y="28497"/>
                  </a:lnTo>
                  <a:lnTo>
                    <a:pt x="276624" y="34095"/>
                  </a:lnTo>
                  <a:lnTo>
                    <a:pt x="221281" y="49463"/>
                  </a:lnTo>
                  <a:lnTo>
                    <a:pt x="168283" y="72313"/>
                  </a:lnTo>
                  <a:lnTo>
                    <a:pt x="105062" y="112490"/>
                  </a:lnTo>
                  <a:lnTo>
                    <a:pt x="71350" y="141586"/>
                  </a:lnTo>
                  <a:lnTo>
                    <a:pt x="45281" y="179916"/>
                  </a:lnTo>
                  <a:lnTo>
                    <a:pt x="17551" y="238985"/>
                  </a:lnTo>
                  <a:lnTo>
                    <a:pt x="5561" y="273971"/>
                  </a:lnTo>
                  <a:lnTo>
                    <a:pt x="917" y="327122"/>
                  </a:lnTo>
                  <a:lnTo>
                    <a:pt x="0" y="382681"/>
                  </a:lnTo>
                  <a:lnTo>
                    <a:pt x="11256" y="444411"/>
                  </a:lnTo>
                  <a:lnTo>
                    <a:pt x="24232" y="481847"/>
                  </a:lnTo>
                  <a:lnTo>
                    <a:pt x="54910" y="544146"/>
                  </a:lnTo>
                  <a:lnTo>
                    <a:pt x="101694" y="596420"/>
                  </a:lnTo>
                  <a:lnTo>
                    <a:pt x="156449" y="628564"/>
                  </a:lnTo>
                  <a:lnTo>
                    <a:pt x="211348" y="648843"/>
                  </a:lnTo>
                  <a:lnTo>
                    <a:pt x="266997" y="660094"/>
                  </a:lnTo>
                  <a:lnTo>
                    <a:pt x="328379" y="668252"/>
                  </a:lnTo>
                  <a:lnTo>
                    <a:pt x="376988" y="672173"/>
                  </a:lnTo>
                  <a:lnTo>
                    <a:pt x="438579" y="673498"/>
                  </a:lnTo>
                  <a:lnTo>
                    <a:pt x="487499" y="673727"/>
                  </a:lnTo>
                  <a:lnTo>
                    <a:pt x="546543" y="670685"/>
                  </a:lnTo>
                  <a:lnTo>
                    <a:pt x="603267" y="659166"/>
                  </a:lnTo>
                  <a:lnTo>
                    <a:pt x="665245" y="633823"/>
                  </a:lnTo>
                  <a:lnTo>
                    <a:pt x="725140" y="606035"/>
                  </a:lnTo>
                  <a:lnTo>
                    <a:pt x="784326" y="571902"/>
                  </a:lnTo>
                  <a:lnTo>
                    <a:pt x="829351" y="542773"/>
                  </a:lnTo>
                  <a:lnTo>
                    <a:pt x="861987" y="501318"/>
                  </a:lnTo>
                  <a:lnTo>
                    <a:pt x="895717" y="441880"/>
                  </a:lnTo>
                  <a:lnTo>
                    <a:pt x="909561" y="380602"/>
                  </a:lnTo>
                  <a:lnTo>
                    <a:pt x="908329" y="342318"/>
                  </a:lnTo>
                  <a:lnTo>
                    <a:pt x="897432" y="287460"/>
                  </a:lnTo>
                  <a:lnTo>
                    <a:pt x="880895" y="231564"/>
                  </a:lnTo>
                  <a:lnTo>
                    <a:pt x="847471" y="168664"/>
                  </a:lnTo>
                  <a:lnTo>
                    <a:pt x="804855" y="106930"/>
                  </a:lnTo>
                  <a:lnTo>
                    <a:pt x="745633" y="61192"/>
                  </a:lnTo>
                  <a:lnTo>
                    <a:pt x="717312" y="43574"/>
                  </a:lnTo>
                  <a:lnTo>
                    <a:pt x="657709" y="22732"/>
                  </a:lnTo>
                  <a:lnTo>
                    <a:pt x="600269" y="7350"/>
                  </a:lnTo>
                  <a:lnTo>
                    <a:pt x="537277" y="1451"/>
                  </a:lnTo>
                  <a:lnTo>
                    <a:pt x="5051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539388" y="4525574"/>
            <a:ext cx="1806084" cy="1454555"/>
            <a:chOff x="5539388" y="4525574"/>
            <a:chExt cx="1806084" cy="1454555"/>
          </a:xfrm>
        </p:grpSpPr>
        <p:sp>
          <p:nvSpPr>
            <p:cNvPr id="129" name="Freeform 128"/>
            <p:cNvSpPr/>
            <p:nvPr/>
          </p:nvSpPr>
          <p:spPr>
            <a:xfrm>
              <a:off x="5539388" y="4525574"/>
              <a:ext cx="282872" cy="478548"/>
            </a:xfrm>
            <a:custGeom>
              <a:avLst/>
              <a:gdLst/>
              <a:ahLst/>
              <a:cxnLst/>
              <a:rect l="0" t="0" r="0" b="0"/>
              <a:pathLst>
                <a:path w="282872" h="478548">
                  <a:moveTo>
                    <a:pt x="72301" y="12208"/>
                  </a:moveTo>
                  <a:lnTo>
                    <a:pt x="54343" y="66083"/>
                  </a:lnTo>
                  <a:lnTo>
                    <a:pt x="37152" y="123244"/>
                  </a:lnTo>
                  <a:lnTo>
                    <a:pt x="21072" y="152602"/>
                  </a:lnTo>
                  <a:lnTo>
                    <a:pt x="15922" y="154937"/>
                  </a:lnTo>
                  <a:lnTo>
                    <a:pt x="11318" y="152984"/>
                  </a:lnTo>
                  <a:lnTo>
                    <a:pt x="7079" y="148173"/>
                  </a:lnTo>
                  <a:lnTo>
                    <a:pt x="1113" y="113456"/>
                  </a:lnTo>
                  <a:lnTo>
                    <a:pt x="4935" y="77302"/>
                  </a:lnTo>
                  <a:lnTo>
                    <a:pt x="19066" y="44363"/>
                  </a:lnTo>
                  <a:lnTo>
                    <a:pt x="38070" y="17966"/>
                  </a:lnTo>
                  <a:lnTo>
                    <a:pt x="64108" y="916"/>
                  </a:lnTo>
                  <a:lnTo>
                    <a:pt x="72688" y="0"/>
                  </a:lnTo>
                  <a:lnTo>
                    <a:pt x="88461" y="5223"/>
                  </a:lnTo>
                  <a:lnTo>
                    <a:pt x="131841" y="49968"/>
                  </a:lnTo>
                  <a:lnTo>
                    <a:pt x="147394" y="82798"/>
                  </a:lnTo>
                  <a:lnTo>
                    <a:pt x="163130" y="135813"/>
                  </a:lnTo>
                  <a:lnTo>
                    <a:pt x="174384" y="191345"/>
                  </a:lnTo>
                  <a:lnTo>
                    <a:pt x="176953" y="252964"/>
                  </a:lnTo>
                  <a:lnTo>
                    <a:pt x="169055" y="305820"/>
                  </a:lnTo>
                  <a:lnTo>
                    <a:pt x="152821" y="368404"/>
                  </a:lnTo>
                  <a:lnTo>
                    <a:pt x="123993" y="422586"/>
                  </a:lnTo>
                  <a:lnTo>
                    <a:pt x="96679" y="459298"/>
                  </a:lnTo>
                  <a:lnTo>
                    <a:pt x="70166" y="476262"/>
                  </a:lnTo>
                  <a:lnTo>
                    <a:pt x="50295" y="478547"/>
                  </a:lnTo>
                  <a:lnTo>
                    <a:pt x="40083" y="477519"/>
                  </a:lnTo>
                  <a:lnTo>
                    <a:pt x="22497" y="467018"/>
                  </a:lnTo>
                  <a:lnTo>
                    <a:pt x="14531" y="459304"/>
                  </a:lnTo>
                  <a:lnTo>
                    <a:pt x="5682" y="438255"/>
                  </a:lnTo>
                  <a:lnTo>
                    <a:pt x="0" y="386614"/>
                  </a:lnTo>
                  <a:lnTo>
                    <a:pt x="4605" y="350871"/>
                  </a:lnTo>
                  <a:lnTo>
                    <a:pt x="13358" y="331960"/>
                  </a:lnTo>
                  <a:lnTo>
                    <a:pt x="18968" y="323642"/>
                  </a:lnTo>
                  <a:lnTo>
                    <a:pt x="34559" y="311280"/>
                  </a:lnTo>
                  <a:lnTo>
                    <a:pt x="43630" y="306346"/>
                  </a:lnTo>
                  <a:lnTo>
                    <a:pt x="66187" y="303983"/>
                  </a:lnTo>
                  <a:lnTo>
                    <a:pt x="89471" y="308002"/>
                  </a:lnTo>
                  <a:lnTo>
                    <a:pt x="152803" y="343974"/>
                  </a:lnTo>
                  <a:lnTo>
                    <a:pt x="209923" y="392660"/>
                  </a:lnTo>
                  <a:lnTo>
                    <a:pt x="240979" y="405954"/>
                  </a:lnTo>
                  <a:lnTo>
                    <a:pt x="282871" y="412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13128" y="4611482"/>
              <a:ext cx="206494" cy="371562"/>
            </a:xfrm>
            <a:custGeom>
              <a:avLst/>
              <a:gdLst/>
              <a:ahLst/>
              <a:cxnLst/>
              <a:rect l="0" t="0" r="0" b="0"/>
              <a:pathLst>
                <a:path w="206494" h="371562">
                  <a:moveTo>
                    <a:pt x="124944" y="0"/>
                  </a:moveTo>
                  <a:lnTo>
                    <a:pt x="102588" y="5589"/>
                  </a:lnTo>
                  <a:lnTo>
                    <a:pt x="85372" y="17691"/>
                  </a:lnTo>
                  <a:lnTo>
                    <a:pt x="49240" y="56878"/>
                  </a:lnTo>
                  <a:lnTo>
                    <a:pt x="23609" y="116185"/>
                  </a:lnTo>
                  <a:lnTo>
                    <a:pt x="5680" y="168504"/>
                  </a:lnTo>
                  <a:lnTo>
                    <a:pt x="0" y="226220"/>
                  </a:lnTo>
                  <a:lnTo>
                    <a:pt x="1998" y="280775"/>
                  </a:lnTo>
                  <a:lnTo>
                    <a:pt x="13311" y="325692"/>
                  </a:lnTo>
                  <a:lnTo>
                    <a:pt x="28957" y="352175"/>
                  </a:lnTo>
                  <a:lnTo>
                    <a:pt x="44848" y="364362"/>
                  </a:lnTo>
                  <a:lnTo>
                    <a:pt x="53999" y="369250"/>
                  </a:lnTo>
                  <a:lnTo>
                    <a:pt x="73526" y="371561"/>
                  </a:lnTo>
                  <a:lnTo>
                    <a:pt x="92733" y="367519"/>
                  </a:lnTo>
                  <a:lnTo>
                    <a:pt x="109069" y="357924"/>
                  </a:lnTo>
                  <a:lnTo>
                    <a:pt x="152859" y="304398"/>
                  </a:lnTo>
                  <a:lnTo>
                    <a:pt x="189531" y="242073"/>
                  </a:lnTo>
                  <a:lnTo>
                    <a:pt x="204079" y="198855"/>
                  </a:lnTo>
                  <a:lnTo>
                    <a:pt x="206493" y="160045"/>
                  </a:lnTo>
                  <a:lnTo>
                    <a:pt x="194320" y="96652"/>
                  </a:lnTo>
                  <a:lnTo>
                    <a:pt x="159352" y="40816"/>
                  </a:lnTo>
                  <a:lnTo>
                    <a:pt x="142576" y="26719"/>
                  </a:lnTo>
                  <a:lnTo>
                    <a:pt x="11441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33778" y="4545091"/>
              <a:ext cx="248765" cy="424904"/>
            </a:xfrm>
            <a:custGeom>
              <a:avLst/>
              <a:gdLst/>
              <a:ahLst/>
              <a:cxnLst/>
              <a:rect l="0" t="0" r="0" b="0"/>
              <a:pathLst>
                <a:path w="248765" h="424904">
                  <a:moveTo>
                    <a:pt x="104336" y="45334"/>
                  </a:moveTo>
                  <a:lnTo>
                    <a:pt x="80289" y="54909"/>
                  </a:lnTo>
                  <a:lnTo>
                    <a:pt x="65962" y="65577"/>
                  </a:lnTo>
                  <a:lnTo>
                    <a:pt x="44743" y="95915"/>
                  </a:lnTo>
                  <a:lnTo>
                    <a:pt x="21041" y="158681"/>
                  </a:lnTo>
                  <a:lnTo>
                    <a:pt x="3853" y="221870"/>
                  </a:lnTo>
                  <a:lnTo>
                    <a:pt x="0" y="277170"/>
                  </a:lnTo>
                  <a:lnTo>
                    <a:pt x="1812" y="305130"/>
                  </a:lnTo>
                  <a:lnTo>
                    <a:pt x="18920" y="358088"/>
                  </a:lnTo>
                  <a:lnTo>
                    <a:pt x="28939" y="379697"/>
                  </a:lnTo>
                  <a:lnTo>
                    <a:pt x="68324" y="420052"/>
                  </a:lnTo>
                  <a:lnTo>
                    <a:pt x="77988" y="423828"/>
                  </a:lnTo>
                  <a:lnTo>
                    <a:pt x="101205" y="424903"/>
                  </a:lnTo>
                  <a:lnTo>
                    <a:pt x="134993" y="413342"/>
                  </a:lnTo>
                  <a:lnTo>
                    <a:pt x="161643" y="389510"/>
                  </a:lnTo>
                  <a:lnTo>
                    <a:pt x="198782" y="328249"/>
                  </a:lnTo>
                  <a:lnTo>
                    <a:pt x="227107" y="273183"/>
                  </a:lnTo>
                  <a:lnTo>
                    <a:pt x="245657" y="217246"/>
                  </a:lnTo>
                  <a:lnTo>
                    <a:pt x="248764" y="175170"/>
                  </a:lnTo>
                  <a:lnTo>
                    <a:pt x="239927" y="122150"/>
                  </a:lnTo>
                  <a:lnTo>
                    <a:pt x="231279" y="98191"/>
                  </a:lnTo>
                  <a:lnTo>
                    <a:pt x="192846" y="42040"/>
                  </a:lnTo>
                  <a:lnTo>
                    <a:pt x="155744" y="12144"/>
                  </a:lnTo>
                  <a:lnTo>
                    <a:pt x="135373" y="2117"/>
                  </a:lnTo>
                  <a:lnTo>
                    <a:pt x="114621" y="0"/>
                  </a:lnTo>
                  <a:lnTo>
                    <a:pt x="83279" y="3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32911" y="4706238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52481" y="6333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64497" y="4664124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0" y="0"/>
                  </a:moveTo>
                  <a:lnTo>
                    <a:pt x="9575" y="24047"/>
                  </a:lnTo>
                  <a:lnTo>
                    <a:pt x="46156" y="76210"/>
                  </a:lnTo>
                  <a:lnTo>
                    <a:pt x="80788" y="135584"/>
                  </a:lnTo>
                  <a:lnTo>
                    <a:pt x="11581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59295" y="4573676"/>
              <a:ext cx="192533" cy="391986"/>
            </a:xfrm>
            <a:custGeom>
              <a:avLst/>
              <a:gdLst/>
              <a:ahLst/>
              <a:cxnLst/>
              <a:rect l="0" t="0" r="0" b="0"/>
              <a:pathLst>
                <a:path w="192533" h="391986">
                  <a:moveTo>
                    <a:pt x="10528" y="79920"/>
                  </a:moveTo>
                  <a:lnTo>
                    <a:pt x="20105" y="48637"/>
                  </a:lnTo>
                  <a:lnTo>
                    <a:pt x="38062" y="24897"/>
                  </a:lnTo>
                  <a:lnTo>
                    <a:pt x="55521" y="10232"/>
                  </a:lnTo>
                  <a:lnTo>
                    <a:pt x="78099" y="2154"/>
                  </a:lnTo>
                  <a:lnTo>
                    <a:pt x="90670" y="0"/>
                  </a:lnTo>
                  <a:lnTo>
                    <a:pt x="113997" y="3845"/>
                  </a:lnTo>
                  <a:lnTo>
                    <a:pt x="125131" y="8147"/>
                  </a:lnTo>
                  <a:lnTo>
                    <a:pt x="133723" y="15693"/>
                  </a:lnTo>
                  <a:lnTo>
                    <a:pt x="146390" y="36556"/>
                  </a:lnTo>
                  <a:lnTo>
                    <a:pt x="149680" y="61427"/>
                  </a:lnTo>
                  <a:lnTo>
                    <a:pt x="142261" y="115521"/>
                  </a:lnTo>
                  <a:lnTo>
                    <a:pt x="127290" y="146100"/>
                  </a:lnTo>
                  <a:lnTo>
                    <a:pt x="102446" y="169979"/>
                  </a:lnTo>
                  <a:lnTo>
                    <a:pt x="92864" y="173884"/>
                  </a:lnTo>
                  <a:lnTo>
                    <a:pt x="72859" y="175104"/>
                  </a:lnTo>
                  <a:lnTo>
                    <a:pt x="69630" y="173791"/>
                  </a:lnTo>
                  <a:lnTo>
                    <a:pt x="70987" y="171747"/>
                  </a:lnTo>
                  <a:lnTo>
                    <a:pt x="75400" y="169213"/>
                  </a:lnTo>
                  <a:lnTo>
                    <a:pt x="109558" y="171238"/>
                  </a:lnTo>
                  <a:lnTo>
                    <a:pt x="145546" y="184836"/>
                  </a:lnTo>
                  <a:lnTo>
                    <a:pt x="172846" y="203683"/>
                  </a:lnTo>
                  <a:lnTo>
                    <a:pt x="190164" y="229674"/>
                  </a:lnTo>
                  <a:lnTo>
                    <a:pt x="192532" y="255661"/>
                  </a:lnTo>
                  <a:lnTo>
                    <a:pt x="184520" y="308826"/>
                  </a:lnTo>
                  <a:lnTo>
                    <a:pt x="163857" y="342326"/>
                  </a:lnTo>
                  <a:lnTo>
                    <a:pt x="145355" y="357592"/>
                  </a:lnTo>
                  <a:lnTo>
                    <a:pt x="92148" y="386934"/>
                  </a:lnTo>
                  <a:lnTo>
                    <a:pt x="48620" y="391985"/>
                  </a:lnTo>
                  <a:lnTo>
                    <a:pt x="15966" y="386593"/>
                  </a:lnTo>
                  <a:lnTo>
                    <a:pt x="0" y="374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07712" y="4622010"/>
              <a:ext cx="337760" cy="388257"/>
            </a:xfrm>
            <a:custGeom>
              <a:avLst/>
              <a:gdLst/>
              <a:ahLst/>
              <a:cxnLst/>
              <a:rect l="0" t="0" r="0" b="0"/>
              <a:pathLst>
                <a:path w="337760" h="388257">
                  <a:moveTo>
                    <a:pt x="109552" y="21057"/>
                  </a:moveTo>
                  <a:lnTo>
                    <a:pt x="85506" y="30632"/>
                  </a:lnTo>
                  <a:lnTo>
                    <a:pt x="64083" y="48591"/>
                  </a:lnTo>
                  <a:lnTo>
                    <a:pt x="28853" y="101198"/>
                  </a:lnTo>
                  <a:lnTo>
                    <a:pt x="9167" y="154998"/>
                  </a:lnTo>
                  <a:lnTo>
                    <a:pt x="0" y="196704"/>
                  </a:lnTo>
                  <a:lnTo>
                    <a:pt x="6197" y="249598"/>
                  </a:lnTo>
                  <a:lnTo>
                    <a:pt x="24409" y="312156"/>
                  </a:lnTo>
                  <a:lnTo>
                    <a:pt x="49230" y="345174"/>
                  </a:lnTo>
                  <a:lnTo>
                    <a:pt x="79980" y="369126"/>
                  </a:lnTo>
                  <a:lnTo>
                    <a:pt x="118208" y="382982"/>
                  </a:lnTo>
                  <a:lnTo>
                    <a:pt x="173046" y="388256"/>
                  </a:lnTo>
                  <a:lnTo>
                    <a:pt x="199773" y="386638"/>
                  </a:lnTo>
                  <a:lnTo>
                    <a:pt x="223349" y="378120"/>
                  </a:lnTo>
                  <a:lnTo>
                    <a:pt x="282770" y="330969"/>
                  </a:lnTo>
                  <a:lnTo>
                    <a:pt x="305415" y="297976"/>
                  </a:lnTo>
                  <a:lnTo>
                    <a:pt x="325622" y="244906"/>
                  </a:lnTo>
                  <a:lnTo>
                    <a:pt x="337759" y="189363"/>
                  </a:lnTo>
                  <a:lnTo>
                    <a:pt x="337046" y="147355"/>
                  </a:lnTo>
                  <a:lnTo>
                    <a:pt x="331153" y="120473"/>
                  </a:lnTo>
                  <a:lnTo>
                    <a:pt x="301717" y="63784"/>
                  </a:lnTo>
                  <a:lnTo>
                    <a:pt x="275674" y="37357"/>
                  </a:lnTo>
                  <a:lnTo>
                    <a:pt x="216725" y="11751"/>
                  </a:lnTo>
                  <a:lnTo>
                    <a:pt x="1832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18440" y="5232663"/>
              <a:ext cx="185378" cy="518501"/>
            </a:xfrm>
            <a:custGeom>
              <a:avLst/>
              <a:gdLst/>
              <a:ahLst/>
              <a:cxnLst/>
              <a:rect l="0" t="0" r="0" b="0"/>
              <a:pathLst>
                <a:path w="185378" h="518501">
                  <a:moveTo>
                    <a:pt x="177560" y="0"/>
                  </a:moveTo>
                  <a:lnTo>
                    <a:pt x="148252" y="29308"/>
                  </a:lnTo>
                  <a:lnTo>
                    <a:pt x="122559" y="86239"/>
                  </a:lnTo>
                  <a:lnTo>
                    <a:pt x="90786" y="140777"/>
                  </a:lnTo>
                  <a:lnTo>
                    <a:pt x="59120" y="203846"/>
                  </a:lnTo>
                  <a:lnTo>
                    <a:pt x="33455" y="259458"/>
                  </a:lnTo>
                  <a:lnTo>
                    <a:pt x="16774" y="315763"/>
                  </a:lnTo>
                  <a:lnTo>
                    <a:pt x="5787" y="366001"/>
                  </a:lnTo>
                  <a:lnTo>
                    <a:pt x="0" y="428142"/>
                  </a:lnTo>
                  <a:lnTo>
                    <a:pt x="1337" y="474817"/>
                  </a:lnTo>
                  <a:lnTo>
                    <a:pt x="9941" y="496079"/>
                  </a:lnTo>
                  <a:lnTo>
                    <a:pt x="24684" y="510208"/>
                  </a:lnTo>
                  <a:lnTo>
                    <a:pt x="33528" y="515614"/>
                  </a:lnTo>
                  <a:lnTo>
                    <a:pt x="52715" y="518500"/>
                  </a:lnTo>
                  <a:lnTo>
                    <a:pt x="72940" y="514714"/>
                  </a:lnTo>
                  <a:lnTo>
                    <a:pt x="102888" y="499428"/>
                  </a:lnTo>
                  <a:lnTo>
                    <a:pt x="127099" y="478912"/>
                  </a:lnTo>
                  <a:lnTo>
                    <a:pt x="163347" y="425368"/>
                  </a:lnTo>
                  <a:lnTo>
                    <a:pt x="178938" y="390807"/>
                  </a:lnTo>
                  <a:lnTo>
                    <a:pt x="185377" y="347162"/>
                  </a:lnTo>
                  <a:lnTo>
                    <a:pt x="180644" y="320410"/>
                  </a:lnTo>
                  <a:lnTo>
                    <a:pt x="176106" y="308363"/>
                  </a:lnTo>
                  <a:lnTo>
                    <a:pt x="161706" y="291859"/>
                  </a:lnTo>
                  <a:lnTo>
                    <a:pt x="152952" y="285819"/>
                  </a:lnTo>
                  <a:lnTo>
                    <a:pt x="130748" y="282229"/>
                  </a:lnTo>
                  <a:lnTo>
                    <a:pt x="106452" y="285702"/>
                  </a:lnTo>
                  <a:lnTo>
                    <a:pt x="44426" y="317767"/>
                  </a:lnTo>
                  <a:lnTo>
                    <a:pt x="3016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59171" y="5706445"/>
              <a:ext cx="50056" cy="189514"/>
            </a:xfrm>
            <a:custGeom>
              <a:avLst/>
              <a:gdLst/>
              <a:ahLst/>
              <a:cxnLst/>
              <a:rect l="0" t="0" r="0" b="0"/>
              <a:pathLst>
                <a:path w="50056" h="189514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50055" y="90542"/>
                  </a:lnTo>
                  <a:lnTo>
                    <a:pt x="46286" y="125094"/>
                  </a:lnTo>
                  <a:lnTo>
                    <a:pt x="27297" y="16587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65380" y="5306362"/>
              <a:ext cx="245674" cy="466266"/>
            </a:xfrm>
            <a:custGeom>
              <a:avLst/>
              <a:gdLst/>
              <a:ahLst/>
              <a:cxnLst/>
              <a:rect l="0" t="0" r="0" b="0"/>
              <a:pathLst>
                <a:path w="245674" h="466266">
                  <a:moveTo>
                    <a:pt x="104361" y="0"/>
                  </a:moveTo>
                  <a:lnTo>
                    <a:pt x="75052" y="34898"/>
                  </a:lnTo>
                  <a:lnTo>
                    <a:pt x="52480" y="96117"/>
                  </a:lnTo>
                  <a:lnTo>
                    <a:pt x="34271" y="157890"/>
                  </a:lnTo>
                  <a:lnTo>
                    <a:pt x="16637" y="219477"/>
                  </a:lnTo>
                  <a:lnTo>
                    <a:pt x="3758" y="271298"/>
                  </a:lnTo>
                  <a:lnTo>
                    <a:pt x="0" y="326594"/>
                  </a:lnTo>
                  <a:lnTo>
                    <a:pt x="4848" y="382577"/>
                  </a:lnTo>
                  <a:lnTo>
                    <a:pt x="19373" y="419073"/>
                  </a:lnTo>
                  <a:lnTo>
                    <a:pt x="44084" y="446524"/>
                  </a:lnTo>
                  <a:lnTo>
                    <a:pt x="73633" y="463886"/>
                  </a:lnTo>
                  <a:lnTo>
                    <a:pt x="94213" y="466265"/>
                  </a:lnTo>
                  <a:lnTo>
                    <a:pt x="115059" y="462253"/>
                  </a:lnTo>
                  <a:lnTo>
                    <a:pt x="136021" y="452670"/>
                  </a:lnTo>
                  <a:lnTo>
                    <a:pt x="161965" y="428533"/>
                  </a:lnTo>
                  <a:lnTo>
                    <a:pt x="197757" y="380530"/>
                  </a:lnTo>
                  <a:lnTo>
                    <a:pt x="221639" y="322868"/>
                  </a:lnTo>
                  <a:lnTo>
                    <a:pt x="235426" y="275819"/>
                  </a:lnTo>
                  <a:lnTo>
                    <a:pt x="245673" y="223589"/>
                  </a:lnTo>
                  <a:lnTo>
                    <a:pt x="243321" y="171071"/>
                  </a:lnTo>
                  <a:lnTo>
                    <a:pt x="239511" y="129587"/>
                  </a:lnTo>
                  <a:lnTo>
                    <a:pt x="224604" y="89999"/>
                  </a:lnTo>
                  <a:lnTo>
                    <a:pt x="184852" y="32184"/>
                  </a:lnTo>
                  <a:lnTo>
                    <a:pt x="165125" y="10576"/>
                  </a:lnTo>
                  <a:lnTo>
                    <a:pt x="1464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519261" y="5348477"/>
              <a:ext cx="207639" cy="434673"/>
            </a:xfrm>
            <a:custGeom>
              <a:avLst/>
              <a:gdLst/>
              <a:ahLst/>
              <a:cxnLst/>
              <a:rect l="0" t="0" r="0" b="0"/>
              <a:pathLst>
                <a:path w="207639" h="434673">
                  <a:moveTo>
                    <a:pt x="103164" y="0"/>
                  </a:moveTo>
                  <a:lnTo>
                    <a:pt x="86353" y="19150"/>
                  </a:lnTo>
                  <a:lnTo>
                    <a:pt x="63621" y="65567"/>
                  </a:lnTo>
                  <a:lnTo>
                    <a:pt x="41930" y="119796"/>
                  </a:lnTo>
                  <a:lnTo>
                    <a:pt x="23521" y="182803"/>
                  </a:lnTo>
                  <a:lnTo>
                    <a:pt x="8620" y="244642"/>
                  </a:lnTo>
                  <a:lnTo>
                    <a:pt x="0" y="307247"/>
                  </a:lnTo>
                  <a:lnTo>
                    <a:pt x="6704" y="363504"/>
                  </a:lnTo>
                  <a:lnTo>
                    <a:pt x="17131" y="397433"/>
                  </a:lnTo>
                  <a:lnTo>
                    <a:pt x="28272" y="414892"/>
                  </a:lnTo>
                  <a:lnTo>
                    <a:pt x="44143" y="427332"/>
                  </a:lnTo>
                  <a:lnTo>
                    <a:pt x="53288" y="432286"/>
                  </a:lnTo>
                  <a:lnTo>
                    <a:pt x="72807" y="434672"/>
                  </a:lnTo>
                  <a:lnTo>
                    <a:pt x="92012" y="430664"/>
                  </a:lnTo>
                  <a:lnTo>
                    <a:pt x="136285" y="402535"/>
                  </a:lnTo>
                  <a:lnTo>
                    <a:pt x="161200" y="371044"/>
                  </a:lnTo>
                  <a:lnTo>
                    <a:pt x="189410" y="318480"/>
                  </a:lnTo>
                  <a:lnTo>
                    <a:pt x="204342" y="263037"/>
                  </a:lnTo>
                  <a:lnTo>
                    <a:pt x="207638" y="201436"/>
                  </a:lnTo>
                  <a:lnTo>
                    <a:pt x="199883" y="148584"/>
                  </a:lnTo>
                  <a:lnTo>
                    <a:pt x="183967" y="94297"/>
                  </a:lnTo>
                  <a:lnTo>
                    <a:pt x="170662" y="68815"/>
                  </a:lnTo>
                  <a:lnTo>
                    <a:pt x="121553" y="19520"/>
                  </a:lnTo>
                  <a:lnTo>
                    <a:pt x="926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60283" y="5327419"/>
              <a:ext cx="291504" cy="458006"/>
            </a:xfrm>
            <a:custGeom>
              <a:avLst/>
              <a:gdLst/>
              <a:ahLst/>
              <a:cxnLst/>
              <a:rect l="0" t="0" r="0" b="0"/>
              <a:pathLst>
                <a:path w="291504" h="458006">
                  <a:moveTo>
                    <a:pt x="93769" y="42114"/>
                  </a:moveTo>
                  <a:lnTo>
                    <a:pt x="64460" y="77012"/>
                  </a:lnTo>
                  <a:lnTo>
                    <a:pt x="38769" y="138231"/>
                  </a:lnTo>
                  <a:lnTo>
                    <a:pt x="18173" y="193292"/>
                  </a:lnTo>
                  <a:lnTo>
                    <a:pt x="4011" y="249228"/>
                  </a:lnTo>
                  <a:lnTo>
                    <a:pt x="0" y="305337"/>
                  </a:lnTo>
                  <a:lnTo>
                    <a:pt x="2425" y="344324"/>
                  </a:lnTo>
                  <a:lnTo>
                    <a:pt x="18179" y="399673"/>
                  </a:lnTo>
                  <a:lnTo>
                    <a:pt x="36797" y="430378"/>
                  </a:lnTo>
                  <a:lnTo>
                    <a:pt x="54410" y="447082"/>
                  </a:lnTo>
                  <a:lnTo>
                    <a:pt x="80176" y="456067"/>
                  </a:lnTo>
                  <a:lnTo>
                    <a:pt x="124447" y="458005"/>
                  </a:lnTo>
                  <a:lnTo>
                    <a:pt x="151857" y="452733"/>
                  </a:lnTo>
                  <a:lnTo>
                    <a:pt x="175737" y="442590"/>
                  </a:lnTo>
                  <a:lnTo>
                    <a:pt x="231904" y="388665"/>
                  </a:lnTo>
                  <a:lnTo>
                    <a:pt x="263427" y="346095"/>
                  </a:lnTo>
                  <a:lnTo>
                    <a:pt x="286025" y="285710"/>
                  </a:lnTo>
                  <a:lnTo>
                    <a:pt x="291503" y="247522"/>
                  </a:lnTo>
                  <a:lnTo>
                    <a:pt x="284949" y="184291"/>
                  </a:lnTo>
                  <a:lnTo>
                    <a:pt x="269270" y="121715"/>
                  </a:lnTo>
                  <a:lnTo>
                    <a:pt x="243989" y="80455"/>
                  </a:lnTo>
                  <a:lnTo>
                    <a:pt x="206890" y="42539"/>
                  </a:lnTo>
                  <a:lnTo>
                    <a:pt x="147674" y="9617"/>
                  </a:lnTo>
                  <a:lnTo>
                    <a:pt x="1253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638641" y="5001036"/>
              <a:ext cx="1612805" cy="979093"/>
            </a:xfrm>
            <a:custGeom>
              <a:avLst/>
              <a:gdLst/>
              <a:ahLst/>
              <a:cxnLst/>
              <a:rect l="0" t="0" r="0" b="0"/>
              <a:pathLst>
                <a:path w="1612805" h="979093">
                  <a:moveTo>
                    <a:pt x="773214" y="31585"/>
                  </a:moveTo>
                  <a:lnTo>
                    <a:pt x="730522" y="28466"/>
                  </a:lnTo>
                  <a:lnTo>
                    <a:pt x="683282" y="22520"/>
                  </a:lnTo>
                  <a:lnTo>
                    <a:pt x="627721" y="28582"/>
                  </a:lnTo>
                  <a:lnTo>
                    <a:pt x="578676" y="31865"/>
                  </a:lnTo>
                  <a:lnTo>
                    <a:pt x="527100" y="39727"/>
                  </a:lnTo>
                  <a:lnTo>
                    <a:pt x="475943" y="50635"/>
                  </a:lnTo>
                  <a:lnTo>
                    <a:pt x="416143" y="71570"/>
                  </a:lnTo>
                  <a:lnTo>
                    <a:pt x="364859" y="87317"/>
                  </a:lnTo>
                  <a:lnTo>
                    <a:pt x="311359" y="110098"/>
                  </a:lnTo>
                  <a:lnTo>
                    <a:pt x="255037" y="137128"/>
                  </a:lnTo>
                  <a:lnTo>
                    <a:pt x="195969" y="180405"/>
                  </a:lnTo>
                  <a:lnTo>
                    <a:pt x="138423" y="226225"/>
                  </a:lnTo>
                  <a:lnTo>
                    <a:pt x="88455" y="277536"/>
                  </a:lnTo>
                  <a:lnTo>
                    <a:pt x="52256" y="330643"/>
                  </a:lnTo>
                  <a:lnTo>
                    <a:pt x="26878" y="391848"/>
                  </a:lnTo>
                  <a:lnTo>
                    <a:pt x="11887" y="451748"/>
                  </a:lnTo>
                  <a:lnTo>
                    <a:pt x="0" y="511501"/>
                  </a:lnTo>
                  <a:lnTo>
                    <a:pt x="6491" y="571483"/>
                  </a:lnTo>
                  <a:lnTo>
                    <a:pt x="19038" y="628132"/>
                  </a:lnTo>
                  <a:lnTo>
                    <a:pt x="41187" y="679183"/>
                  </a:lnTo>
                  <a:lnTo>
                    <a:pt x="89206" y="736450"/>
                  </a:lnTo>
                  <a:lnTo>
                    <a:pt x="149652" y="797733"/>
                  </a:lnTo>
                  <a:lnTo>
                    <a:pt x="205391" y="850400"/>
                  </a:lnTo>
                  <a:lnTo>
                    <a:pt x="264647" y="886416"/>
                  </a:lnTo>
                  <a:lnTo>
                    <a:pt x="325656" y="913892"/>
                  </a:lnTo>
                  <a:lnTo>
                    <a:pt x="381647" y="932421"/>
                  </a:lnTo>
                  <a:lnTo>
                    <a:pt x="430766" y="943727"/>
                  </a:lnTo>
                  <a:lnTo>
                    <a:pt x="482365" y="953317"/>
                  </a:lnTo>
                  <a:lnTo>
                    <a:pt x="532358" y="957848"/>
                  </a:lnTo>
                  <a:lnTo>
                    <a:pt x="591236" y="966147"/>
                  </a:lnTo>
                  <a:lnTo>
                    <a:pt x="649104" y="967888"/>
                  </a:lnTo>
                  <a:lnTo>
                    <a:pt x="701346" y="971524"/>
                  </a:lnTo>
                  <a:lnTo>
                    <a:pt x="748410" y="976890"/>
                  </a:lnTo>
                  <a:lnTo>
                    <a:pt x="806808" y="978481"/>
                  </a:lnTo>
                  <a:lnTo>
                    <a:pt x="868565" y="978952"/>
                  </a:lnTo>
                  <a:lnTo>
                    <a:pt x="931317" y="979092"/>
                  </a:lnTo>
                  <a:lnTo>
                    <a:pt x="991245" y="976013"/>
                  </a:lnTo>
                  <a:lnTo>
                    <a:pt x="1042926" y="967692"/>
                  </a:lnTo>
                  <a:lnTo>
                    <a:pt x="1090995" y="960938"/>
                  </a:lnTo>
                  <a:lnTo>
                    <a:pt x="1148461" y="953066"/>
                  </a:lnTo>
                  <a:lnTo>
                    <a:pt x="1203183" y="933011"/>
                  </a:lnTo>
                  <a:lnTo>
                    <a:pt x="1265984" y="913451"/>
                  </a:lnTo>
                  <a:lnTo>
                    <a:pt x="1318208" y="892993"/>
                  </a:lnTo>
                  <a:lnTo>
                    <a:pt x="1370723" y="869282"/>
                  </a:lnTo>
                  <a:lnTo>
                    <a:pt x="1428958" y="835119"/>
                  </a:lnTo>
                  <a:lnTo>
                    <a:pt x="1487348" y="797027"/>
                  </a:lnTo>
                  <a:lnTo>
                    <a:pt x="1530909" y="751843"/>
                  </a:lnTo>
                  <a:lnTo>
                    <a:pt x="1564903" y="697857"/>
                  </a:lnTo>
                  <a:lnTo>
                    <a:pt x="1591029" y="642133"/>
                  </a:lnTo>
                  <a:lnTo>
                    <a:pt x="1607801" y="586065"/>
                  </a:lnTo>
                  <a:lnTo>
                    <a:pt x="1612804" y="531100"/>
                  </a:lnTo>
                  <a:lnTo>
                    <a:pt x="1600621" y="478995"/>
                  </a:lnTo>
                  <a:lnTo>
                    <a:pt x="1579501" y="430093"/>
                  </a:lnTo>
                  <a:lnTo>
                    <a:pt x="1539091" y="368940"/>
                  </a:lnTo>
                  <a:lnTo>
                    <a:pt x="1486079" y="307753"/>
                  </a:lnTo>
                  <a:lnTo>
                    <a:pt x="1425711" y="263425"/>
                  </a:lnTo>
                  <a:lnTo>
                    <a:pt x="1362785" y="221117"/>
                  </a:lnTo>
                  <a:lnTo>
                    <a:pt x="1302929" y="179940"/>
                  </a:lnTo>
                  <a:lnTo>
                    <a:pt x="1241840" y="149879"/>
                  </a:lnTo>
                  <a:lnTo>
                    <a:pt x="1187009" y="122629"/>
                  </a:lnTo>
                  <a:lnTo>
                    <a:pt x="1127999" y="94716"/>
                  </a:lnTo>
                  <a:lnTo>
                    <a:pt x="1065953" y="66673"/>
                  </a:lnTo>
                  <a:lnTo>
                    <a:pt x="1017228" y="51210"/>
                  </a:lnTo>
                  <a:lnTo>
                    <a:pt x="965748" y="39220"/>
                  </a:lnTo>
                  <a:lnTo>
                    <a:pt x="913449" y="28258"/>
                  </a:lnTo>
                  <a:lnTo>
                    <a:pt x="860909" y="17601"/>
                  </a:lnTo>
                  <a:lnTo>
                    <a:pt x="808296" y="12624"/>
                  </a:lnTo>
                  <a:lnTo>
                    <a:pt x="766969" y="8340"/>
                  </a:lnTo>
                  <a:lnTo>
                    <a:pt x="719501" y="2471"/>
                  </a:lnTo>
                  <a:lnTo>
                    <a:pt x="6995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26922" y="52642"/>
            <a:ext cx="4158758" cy="715939"/>
            <a:chOff x="2926922" y="52642"/>
            <a:chExt cx="4158758" cy="715939"/>
          </a:xfrm>
        </p:grpSpPr>
        <p:sp>
          <p:nvSpPr>
            <p:cNvPr id="2" name="Freeform 1"/>
            <p:cNvSpPr/>
            <p:nvPr/>
          </p:nvSpPr>
          <p:spPr>
            <a:xfrm>
              <a:off x="2931861" y="105284"/>
              <a:ext cx="247746" cy="552498"/>
            </a:xfrm>
            <a:custGeom>
              <a:avLst/>
              <a:gdLst/>
              <a:ahLst/>
              <a:cxnLst/>
              <a:rect l="0" t="0" r="0" b="0"/>
              <a:pathLst>
                <a:path w="247746" h="552498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30086"/>
                  </a:lnTo>
                  <a:lnTo>
                    <a:pt x="5284" y="175189"/>
                  </a:lnTo>
                  <a:lnTo>
                    <a:pt x="5454" y="219412"/>
                  </a:lnTo>
                  <a:lnTo>
                    <a:pt x="5529" y="262463"/>
                  </a:lnTo>
                  <a:lnTo>
                    <a:pt x="5563" y="304994"/>
                  </a:lnTo>
                  <a:lnTo>
                    <a:pt x="5581" y="368399"/>
                  </a:lnTo>
                  <a:lnTo>
                    <a:pt x="5587" y="426050"/>
                  </a:lnTo>
                  <a:lnTo>
                    <a:pt x="5589" y="480177"/>
                  </a:lnTo>
                  <a:lnTo>
                    <a:pt x="5589" y="533259"/>
                  </a:lnTo>
                  <a:lnTo>
                    <a:pt x="9099" y="543849"/>
                  </a:lnTo>
                  <a:lnTo>
                    <a:pt x="14948" y="549740"/>
                  </a:lnTo>
                  <a:lnTo>
                    <a:pt x="22357" y="552497"/>
                  </a:lnTo>
                  <a:lnTo>
                    <a:pt x="39948" y="552441"/>
                  </a:lnTo>
                  <a:lnTo>
                    <a:pt x="98588" y="539730"/>
                  </a:lnTo>
                  <a:lnTo>
                    <a:pt x="153334" y="529400"/>
                  </a:lnTo>
                  <a:lnTo>
                    <a:pt x="214798" y="527013"/>
                  </a:lnTo>
                  <a:lnTo>
                    <a:pt x="24774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90093" y="40008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4" y="10529"/>
                  </a:lnTo>
                  <a:lnTo>
                    <a:pt x="2477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26922" y="52642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2482" y="14654"/>
                  </a:lnTo>
                  <a:lnTo>
                    <a:pt x="101072" y="28198"/>
                  </a:lnTo>
                  <a:lnTo>
                    <a:pt x="45788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1531" y="383488"/>
              <a:ext cx="201993" cy="230287"/>
            </a:xfrm>
            <a:custGeom>
              <a:avLst/>
              <a:gdLst/>
              <a:ahLst/>
              <a:cxnLst/>
              <a:rect l="0" t="0" r="0" b="0"/>
              <a:pathLst>
                <a:path w="201993" h="230287">
                  <a:moveTo>
                    <a:pt x="148116" y="6066"/>
                  </a:moveTo>
                  <a:lnTo>
                    <a:pt x="108429" y="0"/>
                  </a:lnTo>
                  <a:lnTo>
                    <a:pt x="53679" y="10625"/>
                  </a:lnTo>
                  <a:lnTo>
                    <a:pt x="21869" y="20415"/>
                  </a:lnTo>
                  <a:lnTo>
                    <a:pt x="13649" y="26160"/>
                  </a:lnTo>
                  <a:lnTo>
                    <a:pt x="1395" y="41903"/>
                  </a:lnTo>
                  <a:lnTo>
                    <a:pt x="0" y="51014"/>
                  </a:lnTo>
                  <a:lnTo>
                    <a:pt x="4688" y="70497"/>
                  </a:lnTo>
                  <a:lnTo>
                    <a:pt x="17690" y="84615"/>
                  </a:lnTo>
                  <a:lnTo>
                    <a:pt x="47860" y="99140"/>
                  </a:lnTo>
                  <a:lnTo>
                    <a:pt x="105566" y="114528"/>
                  </a:lnTo>
                  <a:lnTo>
                    <a:pt x="150457" y="130880"/>
                  </a:lnTo>
                  <a:lnTo>
                    <a:pt x="172943" y="146936"/>
                  </a:lnTo>
                  <a:lnTo>
                    <a:pt x="189566" y="165771"/>
                  </a:lnTo>
                  <a:lnTo>
                    <a:pt x="200854" y="185841"/>
                  </a:lnTo>
                  <a:lnTo>
                    <a:pt x="201992" y="194936"/>
                  </a:lnTo>
                  <a:lnTo>
                    <a:pt x="197017" y="211281"/>
                  </a:lnTo>
                  <a:lnTo>
                    <a:pt x="180769" y="223225"/>
                  </a:lnTo>
                  <a:lnTo>
                    <a:pt x="169885" y="228047"/>
                  </a:lnTo>
                  <a:lnTo>
                    <a:pt x="145313" y="230286"/>
                  </a:lnTo>
                  <a:lnTo>
                    <a:pt x="91411" y="222192"/>
                  </a:lnTo>
                  <a:lnTo>
                    <a:pt x="27940" y="209034"/>
                  </a:lnTo>
                  <a:lnTo>
                    <a:pt x="717" y="206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10452" y="126341"/>
              <a:ext cx="37652" cy="431670"/>
            </a:xfrm>
            <a:custGeom>
              <a:avLst/>
              <a:gdLst/>
              <a:ahLst/>
              <a:cxnLst/>
              <a:rect l="0" t="0" r="0" b="0"/>
              <a:pathLst>
                <a:path w="37652" h="431670">
                  <a:moveTo>
                    <a:pt x="6066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6549" y="135406"/>
                  </a:lnTo>
                  <a:lnTo>
                    <a:pt x="11350" y="177554"/>
                  </a:lnTo>
                  <a:lnTo>
                    <a:pt x="17383" y="220463"/>
                  </a:lnTo>
                  <a:lnTo>
                    <a:pt x="23964" y="262930"/>
                  </a:lnTo>
                  <a:lnTo>
                    <a:pt x="33076" y="323961"/>
                  </a:lnTo>
                  <a:lnTo>
                    <a:pt x="36295" y="372719"/>
                  </a:lnTo>
                  <a:lnTo>
                    <a:pt x="3765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1233" y="26321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5" y="8333"/>
                  </a:lnTo>
                  <a:lnTo>
                    <a:pt x="101478" y="15684"/>
                  </a:lnTo>
                  <a:lnTo>
                    <a:pt x="39879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3917" y="45272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63917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3665" y="445877"/>
              <a:ext cx="216636" cy="133191"/>
            </a:xfrm>
            <a:custGeom>
              <a:avLst/>
              <a:gdLst/>
              <a:ahLst/>
              <a:cxnLst/>
              <a:rect l="0" t="0" r="0" b="0"/>
              <a:pathLst>
                <a:path w="216636" h="133191">
                  <a:moveTo>
                    <a:pt x="6065" y="59490"/>
                  </a:moveTo>
                  <a:lnTo>
                    <a:pt x="6065" y="121965"/>
                  </a:lnTo>
                  <a:lnTo>
                    <a:pt x="4895" y="106207"/>
                  </a:lnTo>
                  <a:lnTo>
                    <a:pt x="0" y="78792"/>
                  </a:lnTo>
                  <a:lnTo>
                    <a:pt x="10624" y="27674"/>
                  </a:lnTo>
                  <a:lnTo>
                    <a:pt x="26003" y="1840"/>
                  </a:lnTo>
                  <a:lnTo>
                    <a:pt x="33395" y="0"/>
                  </a:lnTo>
                  <a:lnTo>
                    <a:pt x="41833" y="2283"/>
                  </a:lnTo>
                  <a:lnTo>
                    <a:pt x="50967" y="7314"/>
                  </a:lnTo>
                  <a:lnTo>
                    <a:pt x="75002" y="36752"/>
                  </a:lnTo>
                  <a:lnTo>
                    <a:pt x="93338" y="73196"/>
                  </a:lnTo>
                  <a:lnTo>
                    <a:pt x="93493" y="72137"/>
                  </a:lnTo>
                  <a:lnTo>
                    <a:pt x="92426" y="67922"/>
                  </a:lnTo>
                  <a:lnTo>
                    <a:pt x="102027" y="26242"/>
                  </a:lnTo>
                  <a:lnTo>
                    <a:pt x="105135" y="16268"/>
                  </a:lnTo>
                  <a:lnTo>
                    <a:pt x="111886" y="10788"/>
                  </a:lnTo>
                  <a:lnTo>
                    <a:pt x="131865" y="7819"/>
                  </a:lnTo>
                  <a:lnTo>
                    <a:pt x="150104" y="13519"/>
                  </a:lnTo>
                  <a:lnTo>
                    <a:pt x="166009" y="25021"/>
                  </a:lnTo>
                  <a:lnTo>
                    <a:pt x="186947" y="51227"/>
                  </a:lnTo>
                  <a:lnTo>
                    <a:pt x="211506" y="109992"/>
                  </a:lnTo>
                  <a:lnTo>
                    <a:pt x="216635" y="133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24957" y="418294"/>
              <a:ext cx="207499" cy="158936"/>
            </a:xfrm>
            <a:custGeom>
              <a:avLst/>
              <a:gdLst/>
              <a:ahLst/>
              <a:cxnLst/>
              <a:rect l="0" t="0" r="0" b="0"/>
              <a:pathLst>
                <a:path w="207499" h="158936">
                  <a:moveTo>
                    <a:pt x="91685" y="150244"/>
                  </a:moveTo>
                  <a:lnTo>
                    <a:pt x="106157" y="116623"/>
                  </a:lnTo>
                  <a:lnTo>
                    <a:pt x="111442" y="64921"/>
                  </a:lnTo>
                  <a:lnTo>
                    <a:pt x="109825" y="39793"/>
                  </a:lnTo>
                  <a:lnTo>
                    <a:pt x="101307" y="20826"/>
                  </a:lnTo>
                  <a:lnTo>
                    <a:pt x="86603" y="7717"/>
                  </a:lnTo>
                  <a:lnTo>
                    <a:pt x="77768" y="2584"/>
                  </a:lnTo>
                  <a:lnTo>
                    <a:pt x="58594" y="0"/>
                  </a:lnTo>
                  <a:lnTo>
                    <a:pt x="39543" y="3920"/>
                  </a:lnTo>
                  <a:lnTo>
                    <a:pt x="23277" y="13462"/>
                  </a:lnTo>
                  <a:lnTo>
                    <a:pt x="11369" y="28621"/>
                  </a:lnTo>
                  <a:lnTo>
                    <a:pt x="3347" y="48226"/>
                  </a:lnTo>
                  <a:lnTo>
                    <a:pt x="0" y="85572"/>
                  </a:lnTo>
                  <a:lnTo>
                    <a:pt x="7068" y="125103"/>
                  </a:lnTo>
                  <a:lnTo>
                    <a:pt x="17423" y="148429"/>
                  </a:lnTo>
                  <a:lnTo>
                    <a:pt x="25799" y="154883"/>
                  </a:lnTo>
                  <a:lnTo>
                    <a:pt x="47584" y="158935"/>
                  </a:lnTo>
                  <a:lnTo>
                    <a:pt x="66626" y="153717"/>
                  </a:lnTo>
                  <a:lnTo>
                    <a:pt x="82887" y="142429"/>
                  </a:lnTo>
                  <a:lnTo>
                    <a:pt x="104026" y="116343"/>
                  </a:lnTo>
                  <a:lnTo>
                    <a:pt x="113938" y="96573"/>
                  </a:lnTo>
                  <a:lnTo>
                    <a:pt x="118218" y="93406"/>
                  </a:lnTo>
                  <a:lnTo>
                    <a:pt x="122242" y="94805"/>
                  </a:lnTo>
                  <a:lnTo>
                    <a:pt x="162431" y="145724"/>
                  </a:lnTo>
                  <a:lnTo>
                    <a:pt x="170434" y="149570"/>
                  </a:lnTo>
                  <a:lnTo>
                    <a:pt x="207498" y="150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90342" y="200041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1409" y="164802"/>
                  </a:lnTo>
                  <a:lnTo>
                    <a:pt x="18804" y="221070"/>
                  </a:lnTo>
                  <a:lnTo>
                    <a:pt x="29165" y="284049"/>
                  </a:lnTo>
                  <a:lnTo>
                    <a:pt x="39209" y="340681"/>
                  </a:lnTo>
                  <a:lnTo>
                    <a:pt x="47129" y="396668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7699" y="33691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14655"/>
                  </a:lnTo>
                  <a:lnTo>
                    <a:pt x="60128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16684" y="386605"/>
              <a:ext cx="157928" cy="276691"/>
            </a:xfrm>
            <a:custGeom>
              <a:avLst/>
              <a:gdLst/>
              <a:ahLst/>
              <a:cxnLst/>
              <a:rect l="0" t="0" r="0" b="0"/>
              <a:pathLst>
                <a:path w="157928" h="276691">
                  <a:moveTo>
                    <a:pt x="0" y="118762"/>
                  </a:moveTo>
                  <a:lnTo>
                    <a:pt x="58617" y="118762"/>
                  </a:lnTo>
                  <a:lnTo>
                    <a:pt x="115214" y="107310"/>
                  </a:lnTo>
                  <a:lnTo>
                    <a:pt x="125942" y="104108"/>
                  </a:lnTo>
                  <a:lnTo>
                    <a:pt x="134264" y="98464"/>
                  </a:lnTo>
                  <a:lnTo>
                    <a:pt x="146630" y="82835"/>
                  </a:lnTo>
                  <a:lnTo>
                    <a:pt x="154580" y="48716"/>
                  </a:lnTo>
                  <a:lnTo>
                    <a:pt x="152186" y="38139"/>
                  </a:lnTo>
                  <a:lnTo>
                    <a:pt x="140167" y="20149"/>
                  </a:lnTo>
                  <a:lnTo>
                    <a:pt x="113670" y="2456"/>
                  </a:lnTo>
                  <a:lnTo>
                    <a:pt x="90684" y="0"/>
                  </a:lnTo>
                  <a:lnTo>
                    <a:pt x="66040" y="3978"/>
                  </a:lnTo>
                  <a:lnTo>
                    <a:pt x="43389" y="13545"/>
                  </a:lnTo>
                  <a:lnTo>
                    <a:pt x="27863" y="31835"/>
                  </a:lnTo>
                  <a:lnTo>
                    <a:pt x="8363" y="76115"/>
                  </a:lnTo>
                  <a:lnTo>
                    <a:pt x="2478" y="113665"/>
                  </a:lnTo>
                  <a:lnTo>
                    <a:pt x="6323" y="160016"/>
                  </a:lnTo>
                  <a:lnTo>
                    <a:pt x="18018" y="187400"/>
                  </a:lnTo>
                  <a:lnTo>
                    <a:pt x="44333" y="219428"/>
                  </a:lnTo>
                  <a:lnTo>
                    <a:pt x="90255" y="251211"/>
                  </a:lnTo>
                  <a:lnTo>
                    <a:pt x="140567" y="272526"/>
                  </a:lnTo>
                  <a:lnTo>
                    <a:pt x="157927" y="276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61681" y="115813"/>
              <a:ext cx="307812" cy="550251"/>
            </a:xfrm>
            <a:custGeom>
              <a:avLst/>
              <a:gdLst/>
              <a:ahLst/>
              <a:cxnLst/>
              <a:rect l="0" t="0" r="0" b="0"/>
              <a:pathLst>
                <a:path w="307812" h="550251">
                  <a:moveTo>
                    <a:pt x="55127" y="0"/>
                  </a:moveTo>
                  <a:lnTo>
                    <a:pt x="39486" y="17981"/>
                  </a:lnTo>
                  <a:lnTo>
                    <a:pt x="14694" y="64152"/>
                  </a:lnTo>
                  <a:lnTo>
                    <a:pt x="9454" y="66165"/>
                  </a:lnTo>
                  <a:lnTo>
                    <a:pt x="4791" y="62827"/>
                  </a:lnTo>
                  <a:lnTo>
                    <a:pt x="513" y="55923"/>
                  </a:lnTo>
                  <a:lnTo>
                    <a:pt x="0" y="48980"/>
                  </a:lnTo>
                  <a:lnTo>
                    <a:pt x="5670" y="35027"/>
                  </a:lnTo>
                  <a:lnTo>
                    <a:pt x="22016" y="14018"/>
                  </a:lnTo>
                  <a:lnTo>
                    <a:pt x="41191" y="6230"/>
                  </a:lnTo>
                  <a:lnTo>
                    <a:pt x="52855" y="4153"/>
                  </a:lnTo>
                  <a:lnTo>
                    <a:pt x="72055" y="8085"/>
                  </a:lnTo>
                  <a:lnTo>
                    <a:pt x="99137" y="26572"/>
                  </a:lnTo>
                  <a:lnTo>
                    <a:pt x="117971" y="45735"/>
                  </a:lnTo>
                  <a:lnTo>
                    <a:pt x="149125" y="99285"/>
                  </a:lnTo>
                  <a:lnTo>
                    <a:pt x="172221" y="154662"/>
                  </a:lnTo>
                  <a:lnTo>
                    <a:pt x="184318" y="205313"/>
                  </a:lnTo>
                  <a:lnTo>
                    <a:pt x="191704" y="247618"/>
                  </a:lnTo>
                  <a:lnTo>
                    <a:pt x="197716" y="292546"/>
                  </a:lnTo>
                  <a:lnTo>
                    <a:pt x="200388" y="335911"/>
                  </a:lnTo>
                  <a:lnTo>
                    <a:pt x="198457" y="378581"/>
                  </a:lnTo>
                  <a:lnTo>
                    <a:pt x="190792" y="435826"/>
                  </a:lnTo>
                  <a:lnTo>
                    <a:pt x="172132" y="497090"/>
                  </a:lnTo>
                  <a:lnTo>
                    <a:pt x="156262" y="519626"/>
                  </a:lnTo>
                  <a:lnTo>
                    <a:pt x="137511" y="536272"/>
                  </a:lnTo>
                  <a:lnTo>
                    <a:pt x="117478" y="547569"/>
                  </a:lnTo>
                  <a:lnTo>
                    <a:pt x="96876" y="550250"/>
                  </a:lnTo>
                  <a:lnTo>
                    <a:pt x="77192" y="546373"/>
                  </a:lnTo>
                  <a:lnTo>
                    <a:pt x="52956" y="531035"/>
                  </a:lnTo>
                  <a:lnTo>
                    <a:pt x="32127" y="510503"/>
                  </a:lnTo>
                  <a:lnTo>
                    <a:pt x="10172" y="462544"/>
                  </a:lnTo>
                  <a:lnTo>
                    <a:pt x="9021" y="441881"/>
                  </a:lnTo>
                  <a:lnTo>
                    <a:pt x="13578" y="422169"/>
                  </a:lnTo>
                  <a:lnTo>
                    <a:pt x="23403" y="405610"/>
                  </a:lnTo>
                  <a:lnTo>
                    <a:pt x="31638" y="400258"/>
                  </a:lnTo>
                  <a:lnTo>
                    <a:pt x="53266" y="394312"/>
                  </a:lnTo>
                  <a:lnTo>
                    <a:pt x="105279" y="398900"/>
                  </a:lnTo>
                  <a:lnTo>
                    <a:pt x="160613" y="414190"/>
                  </a:lnTo>
                  <a:lnTo>
                    <a:pt x="216603" y="439394"/>
                  </a:lnTo>
                  <a:lnTo>
                    <a:pt x="276450" y="450092"/>
                  </a:lnTo>
                  <a:lnTo>
                    <a:pt x="307811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37906" y="136870"/>
              <a:ext cx="229745" cy="494840"/>
            </a:xfrm>
            <a:custGeom>
              <a:avLst/>
              <a:gdLst/>
              <a:ahLst/>
              <a:cxnLst/>
              <a:rect l="0" t="0" r="0" b="0"/>
              <a:pathLst>
                <a:path w="229745" h="494840">
                  <a:moveTo>
                    <a:pt x="0" y="0"/>
                  </a:moveTo>
                  <a:lnTo>
                    <a:pt x="48932" y="0"/>
                  </a:lnTo>
                  <a:lnTo>
                    <a:pt x="102473" y="5589"/>
                  </a:lnTo>
                  <a:lnTo>
                    <a:pt x="155249" y="2317"/>
                  </a:lnTo>
                  <a:lnTo>
                    <a:pt x="207615" y="3577"/>
                  </a:lnTo>
                  <a:lnTo>
                    <a:pt x="219129" y="5894"/>
                  </a:lnTo>
                  <a:lnTo>
                    <a:pt x="225634" y="10949"/>
                  </a:lnTo>
                  <a:lnTo>
                    <a:pt x="228802" y="17828"/>
                  </a:lnTo>
                  <a:lnTo>
                    <a:pt x="229744" y="25923"/>
                  </a:lnTo>
                  <a:lnTo>
                    <a:pt x="224551" y="44277"/>
                  </a:lnTo>
                  <a:lnTo>
                    <a:pt x="204006" y="102277"/>
                  </a:lnTo>
                  <a:lnTo>
                    <a:pt x="189603" y="153044"/>
                  </a:lnTo>
                  <a:lnTo>
                    <a:pt x="175493" y="207526"/>
                  </a:lnTo>
                  <a:lnTo>
                    <a:pt x="157930" y="262811"/>
                  </a:lnTo>
                  <a:lnTo>
                    <a:pt x="140381" y="319312"/>
                  </a:lnTo>
                  <a:lnTo>
                    <a:pt x="129852" y="369132"/>
                  </a:lnTo>
                  <a:lnTo>
                    <a:pt x="112694" y="419185"/>
                  </a:lnTo>
                  <a:lnTo>
                    <a:pt x="84879" y="477900"/>
                  </a:lnTo>
                  <a:lnTo>
                    <a:pt x="7370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27461" y="389554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81238" y="17981"/>
                  </a:lnTo>
                  <a:lnTo>
                    <a:pt x="31414" y="7435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5875" y="357968"/>
              <a:ext cx="178986" cy="200043"/>
            </a:xfrm>
            <a:custGeom>
              <a:avLst/>
              <a:gdLst/>
              <a:ahLst/>
              <a:cxnLst/>
              <a:rect l="0" t="0" r="0" b="0"/>
              <a:pathLst>
                <a:path w="178986" h="200043">
                  <a:moveTo>
                    <a:pt x="0" y="0"/>
                  </a:moveTo>
                  <a:lnTo>
                    <a:pt x="54115" y="57235"/>
                  </a:lnTo>
                  <a:lnTo>
                    <a:pt x="98244" y="115032"/>
                  </a:lnTo>
                  <a:lnTo>
                    <a:pt x="157207" y="178015"/>
                  </a:lnTo>
                  <a:lnTo>
                    <a:pt x="17898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74003" y="105477"/>
              <a:ext cx="227238" cy="589404"/>
            </a:xfrm>
            <a:custGeom>
              <a:avLst/>
              <a:gdLst/>
              <a:ahLst/>
              <a:cxnLst/>
              <a:rect l="0" t="0" r="0" b="0"/>
              <a:pathLst>
                <a:path w="227238" h="589404">
                  <a:moveTo>
                    <a:pt x="216712" y="178792"/>
                  </a:moveTo>
                  <a:lnTo>
                    <a:pt x="211123" y="120175"/>
                  </a:lnTo>
                  <a:lnTo>
                    <a:pt x="183112" y="59935"/>
                  </a:lnTo>
                  <a:lnTo>
                    <a:pt x="158663" y="24252"/>
                  </a:lnTo>
                  <a:lnTo>
                    <a:pt x="135540" y="6382"/>
                  </a:lnTo>
                  <a:lnTo>
                    <a:pt x="109666" y="0"/>
                  </a:lnTo>
                  <a:lnTo>
                    <a:pt x="60516" y="5435"/>
                  </a:lnTo>
                  <a:lnTo>
                    <a:pt x="41616" y="20636"/>
                  </a:lnTo>
                  <a:lnTo>
                    <a:pt x="10419" y="68523"/>
                  </a:lnTo>
                  <a:lnTo>
                    <a:pt x="0" y="109205"/>
                  </a:lnTo>
                  <a:lnTo>
                    <a:pt x="4885" y="172109"/>
                  </a:lnTo>
                  <a:lnTo>
                    <a:pt x="16168" y="215286"/>
                  </a:lnTo>
                  <a:lnTo>
                    <a:pt x="31655" y="239465"/>
                  </a:lnTo>
                  <a:lnTo>
                    <a:pt x="53356" y="255671"/>
                  </a:lnTo>
                  <a:lnTo>
                    <a:pt x="78598" y="265603"/>
                  </a:lnTo>
                  <a:lnTo>
                    <a:pt x="105415" y="270017"/>
                  </a:lnTo>
                  <a:lnTo>
                    <a:pt x="129812" y="265740"/>
                  </a:lnTo>
                  <a:lnTo>
                    <a:pt x="174070" y="243930"/>
                  </a:lnTo>
                  <a:lnTo>
                    <a:pt x="200438" y="218369"/>
                  </a:lnTo>
                  <a:lnTo>
                    <a:pt x="217479" y="188569"/>
                  </a:lnTo>
                  <a:lnTo>
                    <a:pt x="219783" y="167929"/>
                  </a:lnTo>
                  <a:lnTo>
                    <a:pt x="218759" y="157512"/>
                  </a:lnTo>
                  <a:lnTo>
                    <a:pt x="219246" y="154077"/>
                  </a:lnTo>
                  <a:lnTo>
                    <a:pt x="220741" y="155296"/>
                  </a:lnTo>
                  <a:lnTo>
                    <a:pt x="222908" y="159619"/>
                  </a:lnTo>
                  <a:lnTo>
                    <a:pt x="226670" y="219175"/>
                  </a:lnTo>
                  <a:lnTo>
                    <a:pt x="227072" y="279275"/>
                  </a:lnTo>
                  <a:lnTo>
                    <a:pt x="227165" y="325226"/>
                  </a:lnTo>
                  <a:lnTo>
                    <a:pt x="227207" y="372946"/>
                  </a:lnTo>
                  <a:lnTo>
                    <a:pt x="227231" y="429081"/>
                  </a:lnTo>
                  <a:lnTo>
                    <a:pt x="227237" y="486529"/>
                  </a:lnTo>
                  <a:lnTo>
                    <a:pt x="221650" y="542414"/>
                  </a:lnTo>
                  <a:lnTo>
                    <a:pt x="216712" y="589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56200" y="120022"/>
              <a:ext cx="237502" cy="535771"/>
            </a:xfrm>
            <a:custGeom>
              <a:avLst/>
              <a:gdLst/>
              <a:ahLst/>
              <a:cxnLst/>
              <a:rect l="0" t="0" r="0" b="0"/>
              <a:pathLst>
                <a:path w="237502" h="535771">
                  <a:moveTo>
                    <a:pt x="213541" y="143190"/>
                  </a:moveTo>
                  <a:lnTo>
                    <a:pt x="162546" y="200424"/>
                  </a:lnTo>
                  <a:lnTo>
                    <a:pt x="133148" y="252891"/>
                  </a:lnTo>
                  <a:lnTo>
                    <a:pt x="112046" y="302250"/>
                  </a:lnTo>
                  <a:lnTo>
                    <a:pt x="89680" y="362779"/>
                  </a:lnTo>
                  <a:lnTo>
                    <a:pt x="73651" y="414553"/>
                  </a:lnTo>
                  <a:lnTo>
                    <a:pt x="68366" y="453401"/>
                  </a:lnTo>
                  <a:lnTo>
                    <a:pt x="72390" y="488958"/>
                  </a:lnTo>
                  <a:lnTo>
                    <a:pt x="84127" y="507825"/>
                  </a:lnTo>
                  <a:lnTo>
                    <a:pt x="101041" y="522839"/>
                  </a:lnTo>
                  <a:lnTo>
                    <a:pt x="120257" y="533411"/>
                  </a:lnTo>
                  <a:lnTo>
                    <a:pt x="140496" y="535770"/>
                  </a:lnTo>
                  <a:lnTo>
                    <a:pt x="162359" y="531750"/>
                  </a:lnTo>
                  <a:lnTo>
                    <a:pt x="187674" y="522164"/>
                  </a:lnTo>
                  <a:lnTo>
                    <a:pt x="208283" y="503865"/>
                  </a:lnTo>
                  <a:lnTo>
                    <a:pt x="234989" y="459579"/>
                  </a:lnTo>
                  <a:lnTo>
                    <a:pt x="237501" y="435106"/>
                  </a:lnTo>
                  <a:lnTo>
                    <a:pt x="229582" y="375677"/>
                  </a:lnTo>
                  <a:lnTo>
                    <a:pt x="215583" y="324424"/>
                  </a:lnTo>
                  <a:lnTo>
                    <a:pt x="191501" y="283624"/>
                  </a:lnTo>
                  <a:lnTo>
                    <a:pt x="135711" y="221593"/>
                  </a:lnTo>
                  <a:lnTo>
                    <a:pt x="77513" y="175178"/>
                  </a:lnTo>
                  <a:lnTo>
                    <a:pt x="29728" y="136686"/>
                  </a:lnTo>
                  <a:lnTo>
                    <a:pt x="12719" y="109677"/>
                  </a:lnTo>
                  <a:lnTo>
                    <a:pt x="270" y="79448"/>
                  </a:lnTo>
                  <a:lnTo>
                    <a:pt x="0" y="70280"/>
                  </a:lnTo>
                  <a:lnTo>
                    <a:pt x="5940" y="53853"/>
                  </a:lnTo>
                  <a:lnTo>
                    <a:pt x="22438" y="31452"/>
                  </a:lnTo>
                  <a:lnTo>
                    <a:pt x="53322" y="9997"/>
                  </a:lnTo>
                  <a:lnTo>
                    <a:pt x="92110" y="0"/>
                  </a:lnTo>
                  <a:lnTo>
                    <a:pt x="127648" y="2627"/>
                  </a:lnTo>
                  <a:lnTo>
                    <a:pt x="146510" y="10918"/>
                  </a:lnTo>
                  <a:lnTo>
                    <a:pt x="203012" y="58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90839" y="36849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81239" y="17981"/>
                  </a:lnTo>
                  <a:lnTo>
                    <a:pt x="31616" y="7633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69782" y="315854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35917" y="53875"/>
                  </a:lnTo>
                  <a:lnTo>
                    <a:pt x="77282" y="108686"/>
                  </a:lnTo>
                  <a:lnTo>
                    <a:pt x="123227" y="164612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55560" y="210569"/>
              <a:ext cx="19591" cy="515898"/>
            </a:xfrm>
            <a:custGeom>
              <a:avLst/>
              <a:gdLst/>
              <a:ahLst/>
              <a:cxnLst/>
              <a:rect l="0" t="0" r="0" b="0"/>
              <a:pathLst>
                <a:path w="19591" h="515898">
                  <a:moveTo>
                    <a:pt x="19590" y="0"/>
                  </a:moveTo>
                  <a:lnTo>
                    <a:pt x="11257" y="48931"/>
                  </a:lnTo>
                  <a:lnTo>
                    <a:pt x="9496" y="108062"/>
                  </a:lnTo>
                  <a:lnTo>
                    <a:pt x="9148" y="164802"/>
                  </a:lnTo>
                  <a:lnTo>
                    <a:pt x="5959" y="221070"/>
                  </a:lnTo>
                  <a:lnTo>
                    <a:pt x="0" y="277245"/>
                  </a:lnTo>
                  <a:lnTo>
                    <a:pt x="4557" y="336131"/>
                  </a:lnTo>
                  <a:lnTo>
                    <a:pt x="7060" y="378679"/>
                  </a:lnTo>
                  <a:lnTo>
                    <a:pt x="8469" y="435855"/>
                  </a:lnTo>
                  <a:lnTo>
                    <a:pt x="14534" y="491507"/>
                  </a:lnTo>
                  <a:lnTo>
                    <a:pt x="1959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68324" y="168455"/>
              <a:ext cx="243656" cy="260061"/>
            </a:xfrm>
            <a:custGeom>
              <a:avLst/>
              <a:gdLst/>
              <a:ahLst/>
              <a:cxnLst/>
              <a:rect l="0" t="0" r="0" b="0"/>
              <a:pathLst>
                <a:path w="243656" h="260061">
                  <a:moveTo>
                    <a:pt x="243655" y="210570"/>
                  </a:moveTo>
                  <a:lnTo>
                    <a:pt x="185038" y="234290"/>
                  </a:lnTo>
                  <a:lnTo>
                    <a:pt x="130864" y="249008"/>
                  </a:lnTo>
                  <a:lnTo>
                    <a:pt x="75103" y="260060"/>
                  </a:lnTo>
                  <a:lnTo>
                    <a:pt x="36176" y="259159"/>
                  </a:lnTo>
                  <a:lnTo>
                    <a:pt x="24617" y="257001"/>
                  </a:lnTo>
                  <a:lnTo>
                    <a:pt x="15741" y="252053"/>
                  </a:lnTo>
                  <a:lnTo>
                    <a:pt x="2760" y="237196"/>
                  </a:lnTo>
                  <a:lnTo>
                    <a:pt x="0" y="228321"/>
                  </a:lnTo>
                  <a:lnTo>
                    <a:pt x="54" y="209101"/>
                  </a:lnTo>
                  <a:lnTo>
                    <a:pt x="6660" y="178549"/>
                  </a:lnTo>
                  <a:lnTo>
                    <a:pt x="35276" y="119252"/>
                  </a:lnTo>
                  <a:lnTo>
                    <a:pt x="50372" y="65974"/>
                  </a:lnTo>
                  <a:lnTo>
                    <a:pt x="61500" y="19748"/>
                  </a:lnTo>
                  <a:lnTo>
                    <a:pt x="646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69077" y="736994"/>
              <a:ext cx="3916603" cy="31587"/>
            </a:xfrm>
            <a:custGeom>
              <a:avLst/>
              <a:gdLst/>
              <a:ahLst/>
              <a:cxnLst/>
              <a:rect l="0" t="0" r="0" b="0"/>
              <a:pathLst>
                <a:path w="3916603" h="31587">
                  <a:moveTo>
                    <a:pt x="3916602" y="31586"/>
                  </a:moveTo>
                  <a:lnTo>
                    <a:pt x="3862457" y="31586"/>
                  </a:lnTo>
                  <a:lnTo>
                    <a:pt x="3799637" y="24350"/>
                  </a:lnTo>
                  <a:lnTo>
                    <a:pt x="3752744" y="22033"/>
                  </a:lnTo>
                  <a:lnTo>
                    <a:pt x="3700635" y="21346"/>
                  </a:lnTo>
                  <a:lnTo>
                    <a:pt x="3640091" y="21143"/>
                  </a:lnTo>
                  <a:lnTo>
                    <a:pt x="3594447" y="21095"/>
                  </a:lnTo>
                  <a:lnTo>
                    <a:pt x="3545068" y="15479"/>
                  </a:lnTo>
                  <a:lnTo>
                    <a:pt x="3489706" y="17573"/>
                  </a:lnTo>
                  <a:lnTo>
                    <a:pt x="3427330" y="11687"/>
                  </a:lnTo>
                  <a:lnTo>
                    <a:pt x="3372343" y="10758"/>
                  </a:lnTo>
                  <a:lnTo>
                    <a:pt x="3316421" y="10574"/>
                  </a:lnTo>
                  <a:lnTo>
                    <a:pt x="3260314" y="10538"/>
                  </a:lnTo>
                  <a:lnTo>
                    <a:pt x="3196935" y="10531"/>
                  </a:lnTo>
                  <a:lnTo>
                    <a:pt x="3138143" y="10529"/>
                  </a:lnTo>
                  <a:lnTo>
                    <a:pt x="3075880" y="10529"/>
                  </a:lnTo>
                  <a:lnTo>
                    <a:pt x="3014492" y="10529"/>
                  </a:lnTo>
                  <a:lnTo>
                    <a:pt x="2965607" y="10529"/>
                  </a:lnTo>
                  <a:lnTo>
                    <a:pt x="2903455" y="10529"/>
                  </a:lnTo>
                  <a:lnTo>
                    <a:pt x="2852509" y="7409"/>
                  </a:lnTo>
                  <a:lnTo>
                    <a:pt x="2800369" y="2196"/>
                  </a:lnTo>
                  <a:lnTo>
                    <a:pt x="2747875" y="651"/>
                  </a:lnTo>
                  <a:lnTo>
                    <a:pt x="2695277" y="193"/>
                  </a:lnTo>
                  <a:lnTo>
                    <a:pt x="2642648" y="57"/>
                  </a:lnTo>
                  <a:lnTo>
                    <a:pt x="2590009" y="17"/>
                  </a:lnTo>
                  <a:lnTo>
                    <a:pt x="2537368" y="5"/>
                  </a:lnTo>
                  <a:lnTo>
                    <a:pt x="2484726" y="2"/>
                  </a:lnTo>
                  <a:lnTo>
                    <a:pt x="2428964" y="1"/>
                  </a:lnTo>
                  <a:lnTo>
                    <a:pt x="2371108" y="0"/>
                  </a:lnTo>
                  <a:lnTo>
                    <a:pt x="2316920" y="0"/>
                  </a:lnTo>
                  <a:lnTo>
                    <a:pt x="2263820" y="0"/>
                  </a:lnTo>
                  <a:lnTo>
                    <a:pt x="2207923" y="0"/>
                  </a:lnTo>
                  <a:lnTo>
                    <a:pt x="2150026" y="0"/>
                  </a:lnTo>
                  <a:lnTo>
                    <a:pt x="2092707" y="0"/>
                  </a:lnTo>
                  <a:lnTo>
                    <a:pt x="2034390" y="0"/>
                  </a:lnTo>
                  <a:lnTo>
                    <a:pt x="1976946" y="3120"/>
                  </a:lnTo>
                  <a:lnTo>
                    <a:pt x="1918592" y="8334"/>
                  </a:lnTo>
                  <a:lnTo>
                    <a:pt x="1864257" y="9878"/>
                  </a:lnTo>
                  <a:lnTo>
                    <a:pt x="1811113" y="10336"/>
                  </a:lnTo>
                  <a:lnTo>
                    <a:pt x="1755203" y="10472"/>
                  </a:lnTo>
                  <a:lnTo>
                    <a:pt x="1694183" y="10512"/>
                  </a:lnTo>
                  <a:lnTo>
                    <a:pt x="1634768" y="7404"/>
                  </a:lnTo>
                  <a:lnTo>
                    <a:pt x="1577000" y="2194"/>
                  </a:lnTo>
                  <a:lnTo>
                    <a:pt x="1515430" y="650"/>
                  </a:lnTo>
                  <a:lnTo>
                    <a:pt x="1452733" y="193"/>
                  </a:lnTo>
                  <a:lnTo>
                    <a:pt x="1389703" y="57"/>
                  </a:lnTo>
                  <a:lnTo>
                    <a:pt x="1326574" y="17"/>
                  </a:lnTo>
                  <a:lnTo>
                    <a:pt x="1263415" y="5"/>
                  </a:lnTo>
                  <a:lnTo>
                    <a:pt x="1200248" y="2"/>
                  </a:lnTo>
                  <a:lnTo>
                    <a:pt x="1140197" y="1"/>
                  </a:lnTo>
                  <a:lnTo>
                    <a:pt x="1082241" y="3120"/>
                  </a:lnTo>
                  <a:lnTo>
                    <a:pt x="1020614" y="8334"/>
                  </a:lnTo>
                  <a:lnTo>
                    <a:pt x="957901" y="9878"/>
                  </a:lnTo>
                  <a:lnTo>
                    <a:pt x="894865" y="10336"/>
                  </a:lnTo>
                  <a:lnTo>
                    <a:pt x="831734" y="10472"/>
                  </a:lnTo>
                  <a:lnTo>
                    <a:pt x="768575" y="10512"/>
                  </a:lnTo>
                  <a:lnTo>
                    <a:pt x="705408" y="10524"/>
                  </a:lnTo>
                  <a:lnTo>
                    <a:pt x="642238" y="10527"/>
                  </a:lnTo>
                  <a:lnTo>
                    <a:pt x="579067" y="10528"/>
                  </a:lnTo>
                  <a:lnTo>
                    <a:pt x="515897" y="10529"/>
                  </a:lnTo>
                  <a:lnTo>
                    <a:pt x="452726" y="7409"/>
                  </a:lnTo>
                  <a:lnTo>
                    <a:pt x="389555" y="5315"/>
                  </a:lnTo>
                  <a:lnTo>
                    <a:pt x="326384" y="8984"/>
                  </a:lnTo>
                  <a:lnTo>
                    <a:pt x="263213" y="10071"/>
                  </a:lnTo>
                  <a:lnTo>
                    <a:pt x="200042" y="10393"/>
                  </a:lnTo>
                  <a:lnTo>
                    <a:pt x="136871" y="13608"/>
                  </a:lnTo>
                  <a:lnTo>
                    <a:pt x="76820" y="18850"/>
                  </a:lnTo>
                  <a:lnTo>
                    <a:pt x="31340" y="2040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57488" y="1116020"/>
            <a:ext cx="2606264" cy="459553"/>
            <a:chOff x="257488" y="1116020"/>
            <a:chExt cx="2606264" cy="459553"/>
          </a:xfrm>
        </p:grpSpPr>
        <p:sp>
          <p:nvSpPr>
            <p:cNvPr id="27" name="Freeform 26"/>
            <p:cNvSpPr/>
            <p:nvPr/>
          </p:nvSpPr>
          <p:spPr>
            <a:xfrm>
              <a:off x="257488" y="1160291"/>
              <a:ext cx="283440" cy="375581"/>
            </a:xfrm>
            <a:custGeom>
              <a:avLst/>
              <a:gdLst/>
              <a:ahLst/>
              <a:cxnLst/>
              <a:rect l="0" t="0" r="0" b="0"/>
              <a:pathLst>
                <a:path w="283440" h="375581">
                  <a:moveTo>
                    <a:pt x="100480" y="18900"/>
                  </a:moveTo>
                  <a:lnTo>
                    <a:pt x="76434" y="28476"/>
                  </a:lnTo>
                  <a:lnTo>
                    <a:pt x="15359" y="68778"/>
                  </a:lnTo>
                  <a:lnTo>
                    <a:pt x="5128" y="73209"/>
                  </a:lnTo>
                  <a:lnTo>
                    <a:pt x="647" y="73824"/>
                  </a:lnTo>
                  <a:lnTo>
                    <a:pt x="0" y="71893"/>
                  </a:lnTo>
                  <a:lnTo>
                    <a:pt x="15772" y="46396"/>
                  </a:lnTo>
                  <a:lnTo>
                    <a:pt x="31247" y="33850"/>
                  </a:lnTo>
                  <a:lnTo>
                    <a:pt x="90344" y="8760"/>
                  </a:lnTo>
                  <a:lnTo>
                    <a:pt x="124773" y="1078"/>
                  </a:lnTo>
                  <a:lnTo>
                    <a:pt x="137733" y="0"/>
                  </a:lnTo>
                  <a:lnTo>
                    <a:pt x="158371" y="5041"/>
                  </a:lnTo>
                  <a:lnTo>
                    <a:pt x="190684" y="27341"/>
                  </a:lnTo>
                  <a:lnTo>
                    <a:pt x="206886" y="52987"/>
                  </a:lnTo>
                  <a:lnTo>
                    <a:pt x="208993" y="72654"/>
                  </a:lnTo>
                  <a:lnTo>
                    <a:pt x="204860" y="91924"/>
                  </a:lnTo>
                  <a:lnTo>
                    <a:pt x="195225" y="108287"/>
                  </a:lnTo>
                  <a:lnTo>
                    <a:pt x="171057" y="130653"/>
                  </a:lnTo>
                  <a:lnTo>
                    <a:pt x="141669" y="146509"/>
                  </a:lnTo>
                  <a:lnTo>
                    <a:pt x="105146" y="153026"/>
                  </a:lnTo>
                  <a:lnTo>
                    <a:pt x="100081" y="151601"/>
                  </a:lnTo>
                  <a:lnTo>
                    <a:pt x="100214" y="148312"/>
                  </a:lnTo>
                  <a:lnTo>
                    <a:pt x="103812" y="143779"/>
                  </a:lnTo>
                  <a:lnTo>
                    <a:pt x="131233" y="131811"/>
                  </a:lnTo>
                  <a:lnTo>
                    <a:pt x="152753" y="130694"/>
                  </a:lnTo>
                  <a:lnTo>
                    <a:pt x="187718" y="139762"/>
                  </a:lnTo>
                  <a:lnTo>
                    <a:pt x="221475" y="157266"/>
                  </a:lnTo>
                  <a:lnTo>
                    <a:pt x="253842" y="184142"/>
                  </a:lnTo>
                  <a:lnTo>
                    <a:pt x="270053" y="210580"/>
                  </a:lnTo>
                  <a:lnTo>
                    <a:pt x="282265" y="246230"/>
                  </a:lnTo>
                  <a:lnTo>
                    <a:pt x="283439" y="269674"/>
                  </a:lnTo>
                  <a:lnTo>
                    <a:pt x="274661" y="313321"/>
                  </a:lnTo>
                  <a:lnTo>
                    <a:pt x="259454" y="339583"/>
                  </a:lnTo>
                  <a:lnTo>
                    <a:pt x="240131" y="362182"/>
                  </a:lnTo>
                  <a:lnTo>
                    <a:pt x="220259" y="370342"/>
                  </a:lnTo>
                  <a:lnTo>
                    <a:pt x="163785" y="375580"/>
                  </a:lnTo>
                  <a:lnTo>
                    <a:pt x="119107" y="365309"/>
                  </a:lnTo>
                  <a:lnTo>
                    <a:pt x="65672" y="337277"/>
                  </a:lnTo>
                  <a:lnTo>
                    <a:pt x="47838" y="32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3867" y="1215716"/>
              <a:ext cx="289401" cy="314194"/>
            </a:xfrm>
            <a:custGeom>
              <a:avLst/>
              <a:gdLst/>
              <a:ahLst/>
              <a:cxnLst/>
              <a:rect l="0" t="0" r="0" b="0"/>
              <a:pathLst>
                <a:path w="289401" h="314194">
                  <a:moveTo>
                    <a:pt x="123656" y="5589"/>
                  </a:moveTo>
                  <a:lnTo>
                    <a:pt x="106888" y="0"/>
                  </a:lnTo>
                  <a:lnTo>
                    <a:pt x="89297" y="376"/>
                  </a:lnTo>
                  <a:lnTo>
                    <a:pt x="70951" y="5612"/>
                  </a:lnTo>
                  <a:lnTo>
                    <a:pt x="32863" y="34593"/>
                  </a:lnTo>
                  <a:lnTo>
                    <a:pt x="17075" y="60586"/>
                  </a:lnTo>
                  <a:lnTo>
                    <a:pt x="2431" y="109216"/>
                  </a:lnTo>
                  <a:lnTo>
                    <a:pt x="0" y="150027"/>
                  </a:lnTo>
                  <a:lnTo>
                    <a:pt x="9066" y="202620"/>
                  </a:lnTo>
                  <a:lnTo>
                    <a:pt x="21853" y="236324"/>
                  </a:lnTo>
                  <a:lnTo>
                    <a:pt x="47135" y="273565"/>
                  </a:lnTo>
                  <a:lnTo>
                    <a:pt x="83064" y="302281"/>
                  </a:lnTo>
                  <a:lnTo>
                    <a:pt x="103275" y="312148"/>
                  </a:lnTo>
                  <a:lnTo>
                    <a:pt x="123956" y="314193"/>
                  </a:lnTo>
                  <a:lnTo>
                    <a:pt x="186853" y="299750"/>
                  </a:lnTo>
                  <a:lnTo>
                    <a:pt x="206726" y="291915"/>
                  </a:lnTo>
                  <a:lnTo>
                    <a:pt x="231067" y="273181"/>
                  </a:lnTo>
                  <a:lnTo>
                    <a:pt x="267363" y="225878"/>
                  </a:lnTo>
                  <a:lnTo>
                    <a:pt x="282959" y="189273"/>
                  </a:lnTo>
                  <a:lnTo>
                    <a:pt x="289400" y="143202"/>
                  </a:lnTo>
                  <a:lnTo>
                    <a:pt x="280130" y="98096"/>
                  </a:lnTo>
                  <a:lnTo>
                    <a:pt x="242543" y="36438"/>
                  </a:lnTo>
                  <a:lnTo>
                    <a:pt x="225628" y="22029"/>
                  </a:lnTo>
                  <a:lnTo>
                    <a:pt x="186172" y="3247"/>
                  </a:lnTo>
                  <a:lnTo>
                    <a:pt x="162359" y="18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26549" y="129500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50197" y="49498"/>
                  </a:lnTo>
                  <a:lnTo>
                    <a:pt x="19621" y="772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26549" y="1284476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9575" y="24047"/>
                  </a:lnTo>
                  <a:lnTo>
                    <a:pt x="27533" y="45470"/>
                  </a:lnTo>
                  <a:lnTo>
                    <a:pt x="83682" y="103081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33339" y="1200248"/>
              <a:ext cx="19594" cy="336913"/>
            </a:xfrm>
            <a:custGeom>
              <a:avLst/>
              <a:gdLst/>
              <a:ahLst/>
              <a:cxnLst/>
              <a:rect l="0" t="0" r="0" b="0"/>
              <a:pathLst>
                <a:path w="19594" h="336913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9345" y="162968"/>
                  </a:lnTo>
                  <a:lnTo>
                    <a:pt x="16037" y="213363"/>
                  </a:lnTo>
                  <a:lnTo>
                    <a:pt x="18891" y="276026"/>
                  </a:lnTo>
                  <a:lnTo>
                    <a:pt x="1959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37362" y="1200248"/>
              <a:ext cx="217689" cy="375325"/>
            </a:xfrm>
            <a:custGeom>
              <a:avLst/>
              <a:gdLst/>
              <a:ahLst/>
              <a:cxnLst/>
              <a:rect l="0" t="0" r="0" b="0"/>
              <a:pathLst>
                <a:path w="217689" h="375325">
                  <a:moveTo>
                    <a:pt x="105083" y="42114"/>
                  </a:moveTo>
                  <a:lnTo>
                    <a:pt x="61121" y="62358"/>
                  </a:lnTo>
                  <a:lnTo>
                    <a:pt x="36425" y="81518"/>
                  </a:lnTo>
                  <a:lnTo>
                    <a:pt x="19879" y="107602"/>
                  </a:lnTo>
                  <a:lnTo>
                    <a:pt x="4978" y="156262"/>
                  </a:lnTo>
                  <a:lnTo>
                    <a:pt x="822" y="210934"/>
                  </a:lnTo>
                  <a:lnTo>
                    <a:pt x="0" y="266794"/>
                  </a:lnTo>
                  <a:lnTo>
                    <a:pt x="6127" y="291711"/>
                  </a:lnTo>
                  <a:lnTo>
                    <a:pt x="29125" y="341892"/>
                  </a:lnTo>
                  <a:lnTo>
                    <a:pt x="45587" y="359792"/>
                  </a:lnTo>
                  <a:lnTo>
                    <a:pt x="54891" y="366204"/>
                  </a:lnTo>
                  <a:lnTo>
                    <a:pt x="77706" y="373327"/>
                  </a:lnTo>
                  <a:lnTo>
                    <a:pt x="102274" y="375324"/>
                  </a:lnTo>
                  <a:lnTo>
                    <a:pt x="124892" y="372311"/>
                  </a:lnTo>
                  <a:lnTo>
                    <a:pt x="143523" y="363954"/>
                  </a:lnTo>
                  <a:lnTo>
                    <a:pt x="159602" y="351270"/>
                  </a:lnTo>
                  <a:lnTo>
                    <a:pt x="180638" y="324399"/>
                  </a:lnTo>
                  <a:lnTo>
                    <a:pt x="206405" y="261869"/>
                  </a:lnTo>
                  <a:lnTo>
                    <a:pt x="217688" y="206492"/>
                  </a:lnTo>
                  <a:lnTo>
                    <a:pt x="216826" y="162958"/>
                  </a:lnTo>
                  <a:lnTo>
                    <a:pt x="201643" y="105948"/>
                  </a:lnTo>
                  <a:lnTo>
                    <a:pt x="171077" y="52730"/>
                  </a:lnTo>
                  <a:lnTo>
                    <a:pt x="144914" y="26672"/>
                  </a:lnTo>
                  <a:lnTo>
                    <a:pt x="106972" y="6482"/>
                  </a:lnTo>
                  <a:lnTo>
                    <a:pt x="84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24402" y="1245136"/>
              <a:ext cx="295750" cy="320562"/>
            </a:xfrm>
            <a:custGeom>
              <a:avLst/>
              <a:gdLst/>
              <a:ahLst/>
              <a:cxnLst/>
              <a:rect l="0" t="0" r="0" b="0"/>
              <a:pathLst>
                <a:path w="295750" h="320562">
                  <a:moveTo>
                    <a:pt x="123370" y="28812"/>
                  </a:moveTo>
                  <a:lnTo>
                    <a:pt x="112191" y="17633"/>
                  </a:lnTo>
                  <a:lnTo>
                    <a:pt x="105389" y="15510"/>
                  </a:lnTo>
                  <a:lnTo>
                    <a:pt x="88472" y="16271"/>
                  </a:lnTo>
                  <a:lnTo>
                    <a:pt x="72375" y="23628"/>
                  </a:lnTo>
                  <a:lnTo>
                    <a:pt x="42977" y="47415"/>
                  </a:lnTo>
                  <a:lnTo>
                    <a:pt x="15809" y="90285"/>
                  </a:lnTo>
                  <a:lnTo>
                    <a:pt x="3112" y="124235"/>
                  </a:lnTo>
                  <a:lnTo>
                    <a:pt x="0" y="162240"/>
                  </a:lnTo>
                  <a:lnTo>
                    <a:pt x="11919" y="223461"/>
                  </a:lnTo>
                  <a:lnTo>
                    <a:pt x="27436" y="264430"/>
                  </a:lnTo>
                  <a:lnTo>
                    <a:pt x="52441" y="295027"/>
                  </a:lnTo>
                  <a:lnTo>
                    <a:pt x="82077" y="313321"/>
                  </a:lnTo>
                  <a:lnTo>
                    <a:pt x="118673" y="320561"/>
                  </a:lnTo>
                  <a:lnTo>
                    <a:pt x="164742" y="317117"/>
                  </a:lnTo>
                  <a:lnTo>
                    <a:pt x="204258" y="303099"/>
                  </a:lnTo>
                  <a:lnTo>
                    <a:pt x="247882" y="276231"/>
                  </a:lnTo>
                  <a:lnTo>
                    <a:pt x="271526" y="248350"/>
                  </a:lnTo>
                  <a:lnTo>
                    <a:pt x="294510" y="191473"/>
                  </a:lnTo>
                  <a:lnTo>
                    <a:pt x="295749" y="167786"/>
                  </a:lnTo>
                  <a:lnTo>
                    <a:pt x="287011" y="112805"/>
                  </a:lnTo>
                  <a:lnTo>
                    <a:pt x="272850" y="63600"/>
                  </a:lnTo>
                  <a:lnTo>
                    <a:pt x="254098" y="37820"/>
                  </a:lnTo>
                  <a:lnTo>
                    <a:pt x="226835" y="16533"/>
                  </a:lnTo>
                  <a:lnTo>
                    <a:pt x="206789" y="6587"/>
                  </a:lnTo>
                  <a:lnTo>
                    <a:pt x="164594" y="0"/>
                  </a:lnTo>
                  <a:lnTo>
                    <a:pt x="102313" y="7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84683" y="1284476"/>
              <a:ext cx="105287" cy="84229"/>
            </a:xfrm>
            <a:custGeom>
              <a:avLst/>
              <a:gdLst/>
              <a:ahLst/>
              <a:cxnLst/>
              <a:rect l="0" t="0" r="0" b="0"/>
              <a:pathLst>
                <a:path w="105287" h="84229">
                  <a:moveTo>
                    <a:pt x="105286" y="0"/>
                  </a:moveTo>
                  <a:lnTo>
                    <a:pt x="81239" y="9576"/>
                  </a:lnTo>
                  <a:lnTo>
                    <a:pt x="59816" y="27534"/>
                  </a:lnTo>
                  <a:lnTo>
                    <a:pt x="18731" y="7405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84683" y="1252891"/>
              <a:ext cx="126344" cy="136871"/>
            </a:xfrm>
            <a:custGeom>
              <a:avLst/>
              <a:gdLst/>
              <a:ahLst/>
              <a:cxnLst/>
              <a:rect l="0" t="0" r="0" b="0"/>
              <a:pathLst>
                <a:path w="126344" h="136871">
                  <a:moveTo>
                    <a:pt x="0" y="0"/>
                  </a:moveTo>
                  <a:lnTo>
                    <a:pt x="37087" y="52705"/>
                  </a:lnTo>
                  <a:lnTo>
                    <a:pt x="94070" y="105199"/>
                  </a:lnTo>
                  <a:lnTo>
                    <a:pt x="12634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42887" y="1116020"/>
              <a:ext cx="20865" cy="452727"/>
            </a:xfrm>
            <a:custGeom>
              <a:avLst/>
              <a:gdLst/>
              <a:ahLst/>
              <a:cxnLst/>
              <a:rect l="0" t="0" r="0" b="0"/>
              <a:pathLst>
                <a:path w="20865" h="452727">
                  <a:moveTo>
                    <a:pt x="10335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1720"/>
                  </a:lnTo>
                  <a:lnTo>
                    <a:pt x="8883" y="256525"/>
                  </a:lnTo>
                  <a:lnTo>
                    <a:pt x="9905" y="303995"/>
                  </a:lnTo>
                  <a:lnTo>
                    <a:pt x="15797" y="355105"/>
                  </a:lnTo>
                  <a:lnTo>
                    <a:pt x="19863" y="414032"/>
                  </a:lnTo>
                  <a:lnTo>
                    <a:pt x="2086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77577" y="1116020"/>
              <a:ext cx="265118" cy="296845"/>
            </a:xfrm>
            <a:custGeom>
              <a:avLst/>
              <a:gdLst/>
              <a:ahLst/>
              <a:cxnLst/>
              <a:rect l="0" t="0" r="0" b="0"/>
              <a:pathLst>
                <a:path w="265118" h="296845">
                  <a:moveTo>
                    <a:pt x="265117" y="200042"/>
                  </a:moveTo>
                  <a:lnTo>
                    <a:pt x="221154" y="223761"/>
                  </a:lnTo>
                  <a:lnTo>
                    <a:pt x="161784" y="242044"/>
                  </a:lnTo>
                  <a:lnTo>
                    <a:pt x="107446" y="259689"/>
                  </a:lnTo>
                  <a:lnTo>
                    <a:pt x="44041" y="287995"/>
                  </a:lnTo>
                  <a:lnTo>
                    <a:pt x="22972" y="296844"/>
                  </a:lnTo>
                  <a:lnTo>
                    <a:pt x="14779" y="296162"/>
                  </a:lnTo>
                  <a:lnTo>
                    <a:pt x="8148" y="292198"/>
                  </a:lnTo>
                  <a:lnTo>
                    <a:pt x="2557" y="286046"/>
                  </a:lnTo>
                  <a:lnTo>
                    <a:pt x="0" y="278435"/>
                  </a:lnTo>
                  <a:lnTo>
                    <a:pt x="1990" y="249785"/>
                  </a:lnTo>
                  <a:lnTo>
                    <a:pt x="16416" y="190749"/>
                  </a:lnTo>
                  <a:lnTo>
                    <a:pt x="33552" y="137034"/>
                  </a:lnTo>
                  <a:lnTo>
                    <a:pt x="51046" y="75844"/>
                  </a:lnTo>
                  <a:lnTo>
                    <a:pt x="61958" y="27027"/>
                  </a:lnTo>
                  <a:lnTo>
                    <a:pt x="650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41084" y="1979357"/>
            <a:ext cx="2059455" cy="526426"/>
            <a:chOff x="541084" y="1979357"/>
            <a:chExt cx="2059455" cy="526426"/>
          </a:xfrm>
        </p:grpSpPr>
        <p:sp>
          <p:nvSpPr>
            <p:cNvPr id="39" name="Freeform 38"/>
            <p:cNvSpPr/>
            <p:nvPr/>
          </p:nvSpPr>
          <p:spPr>
            <a:xfrm>
              <a:off x="541084" y="1979357"/>
              <a:ext cx="282672" cy="437805"/>
            </a:xfrm>
            <a:custGeom>
              <a:avLst/>
              <a:gdLst/>
              <a:ahLst/>
              <a:cxnLst/>
              <a:rect l="0" t="0" r="0" b="0"/>
              <a:pathLst>
                <a:path w="282672" h="437805">
                  <a:moveTo>
                    <a:pt x="101154" y="0"/>
                  </a:moveTo>
                  <a:lnTo>
                    <a:pt x="37821" y="63334"/>
                  </a:lnTo>
                  <a:lnTo>
                    <a:pt x="22703" y="76111"/>
                  </a:lnTo>
                  <a:lnTo>
                    <a:pt x="4286" y="85690"/>
                  </a:lnTo>
                  <a:lnTo>
                    <a:pt x="310" y="85203"/>
                  </a:lnTo>
                  <a:lnTo>
                    <a:pt x="0" y="81368"/>
                  </a:lnTo>
                  <a:lnTo>
                    <a:pt x="2132" y="75303"/>
                  </a:lnTo>
                  <a:lnTo>
                    <a:pt x="44396" y="34928"/>
                  </a:lnTo>
                  <a:lnTo>
                    <a:pt x="77058" y="13989"/>
                  </a:lnTo>
                  <a:lnTo>
                    <a:pt x="116371" y="4145"/>
                  </a:lnTo>
                  <a:lnTo>
                    <a:pt x="157655" y="1228"/>
                  </a:lnTo>
                  <a:lnTo>
                    <a:pt x="182418" y="6785"/>
                  </a:lnTo>
                  <a:lnTo>
                    <a:pt x="193934" y="11542"/>
                  </a:lnTo>
                  <a:lnTo>
                    <a:pt x="202782" y="19393"/>
                  </a:lnTo>
                  <a:lnTo>
                    <a:pt x="215732" y="40595"/>
                  </a:lnTo>
                  <a:lnTo>
                    <a:pt x="224010" y="78839"/>
                  </a:lnTo>
                  <a:lnTo>
                    <a:pt x="219708" y="99770"/>
                  </a:lnTo>
                  <a:lnTo>
                    <a:pt x="184698" y="155248"/>
                  </a:lnTo>
                  <a:lnTo>
                    <a:pt x="169870" y="169605"/>
                  </a:lnTo>
                  <a:lnTo>
                    <a:pt x="121555" y="192250"/>
                  </a:lnTo>
                  <a:lnTo>
                    <a:pt x="115924" y="191337"/>
                  </a:lnTo>
                  <a:lnTo>
                    <a:pt x="113340" y="187220"/>
                  </a:lnTo>
                  <a:lnTo>
                    <a:pt x="112788" y="180965"/>
                  </a:lnTo>
                  <a:lnTo>
                    <a:pt x="117099" y="176795"/>
                  </a:lnTo>
                  <a:lnTo>
                    <a:pt x="134367" y="172162"/>
                  </a:lnTo>
                  <a:lnTo>
                    <a:pt x="154520" y="176343"/>
                  </a:lnTo>
                  <a:lnTo>
                    <a:pt x="213911" y="202929"/>
                  </a:lnTo>
                  <a:lnTo>
                    <a:pt x="250029" y="228688"/>
                  </a:lnTo>
                  <a:lnTo>
                    <a:pt x="264027" y="248648"/>
                  </a:lnTo>
                  <a:lnTo>
                    <a:pt x="282545" y="299590"/>
                  </a:lnTo>
                  <a:lnTo>
                    <a:pt x="282671" y="340801"/>
                  </a:lnTo>
                  <a:lnTo>
                    <a:pt x="275300" y="377059"/>
                  </a:lnTo>
                  <a:lnTo>
                    <a:pt x="260117" y="404439"/>
                  </a:lnTo>
                  <a:lnTo>
                    <a:pt x="229623" y="427370"/>
                  </a:lnTo>
                  <a:lnTo>
                    <a:pt x="190951" y="437804"/>
                  </a:lnTo>
                  <a:lnTo>
                    <a:pt x="166800" y="434005"/>
                  </a:lnTo>
                  <a:lnTo>
                    <a:pt x="136592" y="418713"/>
                  </a:lnTo>
                  <a:lnTo>
                    <a:pt x="9062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6543" y="2053057"/>
              <a:ext cx="259827" cy="330273"/>
            </a:xfrm>
            <a:custGeom>
              <a:avLst/>
              <a:gdLst/>
              <a:ahLst/>
              <a:cxnLst/>
              <a:rect l="0" t="0" r="0" b="0"/>
              <a:pathLst>
                <a:path w="259827" h="330273">
                  <a:moveTo>
                    <a:pt x="155778" y="0"/>
                  </a:moveTo>
                  <a:lnTo>
                    <a:pt x="113086" y="3119"/>
                  </a:lnTo>
                  <a:lnTo>
                    <a:pt x="81907" y="14572"/>
                  </a:lnTo>
                  <a:lnTo>
                    <a:pt x="45520" y="39403"/>
                  </a:lnTo>
                  <a:lnTo>
                    <a:pt x="28612" y="65487"/>
                  </a:lnTo>
                  <a:lnTo>
                    <a:pt x="8732" y="119238"/>
                  </a:lnTo>
                  <a:lnTo>
                    <a:pt x="0" y="178231"/>
                  </a:lnTo>
                  <a:lnTo>
                    <a:pt x="4076" y="228934"/>
                  </a:lnTo>
                  <a:lnTo>
                    <a:pt x="17104" y="280487"/>
                  </a:lnTo>
                  <a:lnTo>
                    <a:pt x="28245" y="298576"/>
                  </a:lnTo>
                  <a:lnTo>
                    <a:pt x="47234" y="311295"/>
                  </a:lnTo>
                  <a:lnTo>
                    <a:pt x="91963" y="328992"/>
                  </a:lnTo>
                  <a:lnTo>
                    <a:pt x="113378" y="330272"/>
                  </a:lnTo>
                  <a:lnTo>
                    <a:pt x="155721" y="321562"/>
                  </a:lnTo>
                  <a:lnTo>
                    <a:pt x="181757" y="306367"/>
                  </a:lnTo>
                  <a:lnTo>
                    <a:pt x="218673" y="270296"/>
                  </a:lnTo>
                  <a:lnTo>
                    <a:pt x="246970" y="230946"/>
                  </a:lnTo>
                  <a:lnTo>
                    <a:pt x="254799" y="207148"/>
                  </a:lnTo>
                  <a:lnTo>
                    <a:pt x="259826" y="153742"/>
                  </a:lnTo>
                  <a:lnTo>
                    <a:pt x="255107" y="112103"/>
                  </a:lnTo>
                  <a:lnTo>
                    <a:pt x="240711" y="75719"/>
                  </a:lnTo>
                  <a:lnTo>
                    <a:pt x="221627" y="48301"/>
                  </a:lnTo>
                  <a:lnTo>
                    <a:pt x="189977" y="25360"/>
                  </a:lnTo>
                  <a:lnTo>
                    <a:pt x="136090" y="12481"/>
                  </a:lnTo>
                  <a:lnTo>
                    <a:pt x="12419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86304" y="2078543"/>
              <a:ext cx="269884" cy="308537"/>
            </a:xfrm>
            <a:custGeom>
              <a:avLst/>
              <a:gdLst/>
              <a:ahLst/>
              <a:cxnLst/>
              <a:rect l="0" t="0" r="0" b="0"/>
              <a:pathLst>
                <a:path w="269884" h="308537">
                  <a:moveTo>
                    <a:pt x="98172" y="16628"/>
                  </a:moveTo>
                  <a:lnTo>
                    <a:pt x="54210" y="36871"/>
                  </a:lnTo>
                  <a:lnTo>
                    <a:pt x="40419" y="52531"/>
                  </a:lnTo>
                  <a:lnTo>
                    <a:pt x="14420" y="111763"/>
                  </a:lnTo>
                  <a:lnTo>
                    <a:pt x="0" y="153573"/>
                  </a:lnTo>
                  <a:lnTo>
                    <a:pt x="584" y="190695"/>
                  </a:lnTo>
                  <a:lnTo>
                    <a:pt x="8166" y="225741"/>
                  </a:lnTo>
                  <a:lnTo>
                    <a:pt x="29000" y="258351"/>
                  </a:lnTo>
                  <a:lnTo>
                    <a:pt x="60245" y="291236"/>
                  </a:lnTo>
                  <a:lnTo>
                    <a:pt x="78976" y="301673"/>
                  </a:lnTo>
                  <a:lnTo>
                    <a:pt x="120431" y="308536"/>
                  </a:lnTo>
                  <a:lnTo>
                    <a:pt x="164169" y="304980"/>
                  </a:lnTo>
                  <a:lnTo>
                    <a:pt x="201175" y="290928"/>
                  </a:lnTo>
                  <a:lnTo>
                    <a:pt x="228777" y="271947"/>
                  </a:lnTo>
                  <a:lnTo>
                    <a:pt x="246184" y="245916"/>
                  </a:lnTo>
                  <a:lnTo>
                    <a:pt x="269883" y="184878"/>
                  </a:lnTo>
                  <a:lnTo>
                    <a:pt x="269412" y="147848"/>
                  </a:lnTo>
                  <a:lnTo>
                    <a:pt x="257603" y="87348"/>
                  </a:lnTo>
                  <a:lnTo>
                    <a:pt x="240427" y="51620"/>
                  </a:lnTo>
                  <a:lnTo>
                    <a:pt x="227297" y="33739"/>
                  </a:lnTo>
                  <a:lnTo>
                    <a:pt x="195573" y="10519"/>
                  </a:lnTo>
                  <a:lnTo>
                    <a:pt x="156538" y="0"/>
                  </a:lnTo>
                  <a:lnTo>
                    <a:pt x="105165" y="4487"/>
                  </a:lnTo>
                  <a:lnTo>
                    <a:pt x="87644" y="6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11575" y="2045629"/>
              <a:ext cx="260089" cy="349607"/>
            </a:xfrm>
            <a:custGeom>
              <a:avLst/>
              <a:gdLst/>
              <a:ahLst/>
              <a:cxnLst/>
              <a:rect l="0" t="0" r="0" b="0"/>
              <a:pathLst>
                <a:path w="260089" h="349607">
                  <a:moveTo>
                    <a:pt x="88756" y="28485"/>
                  </a:moveTo>
                  <a:lnTo>
                    <a:pt x="57474" y="54871"/>
                  </a:lnTo>
                  <a:lnTo>
                    <a:pt x="29458" y="100810"/>
                  </a:lnTo>
                  <a:lnTo>
                    <a:pt x="8548" y="163051"/>
                  </a:lnTo>
                  <a:lnTo>
                    <a:pt x="0" y="204317"/>
                  </a:lnTo>
                  <a:lnTo>
                    <a:pt x="6407" y="257063"/>
                  </a:lnTo>
                  <a:lnTo>
                    <a:pt x="24526" y="307212"/>
                  </a:lnTo>
                  <a:lnTo>
                    <a:pt x="43442" y="328229"/>
                  </a:lnTo>
                  <a:lnTo>
                    <a:pt x="67447" y="343028"/>
                  </a:lnTo>
                  <a:lnTo>
                    <a:pt x="93713" y="349606"/>
                  </a:lnTo>
                  <a:lnTo>
                    <a:pt x="129219" y="347720"/>
                  </a:lnTo>
                  <a:lnTo>
                    <a:pt x="171488" y="335432"/>
                  </a:lnTo>
                  <a:lnTo>
                    <a:pt x="196068" y="317004"/>
                  </a:lnTo>
                  <a:lnTo>
                    <a:pt x="238365" y="259560"/>
                  </a:lnTo>
                  <a:lnTo>
                    <a:pt x="260088" y="207396"/>
                  </a:lnTo>
                  <a:lnTo>
                    <a:pt x="259884" y="164684"/>
                  </a:lnTo>
                  <a:lnTo>
                    <a:pt x="252415" y="120572"/>
                  </a:lnTo>
                  <a:lnTo>
                    <a:pt x="216199" y="61105"/>
                  </a:lnTo>
                  <a:lnTo>
                    <a:pt x="191248" y="31911"/>
                  </a:lnTo>
                  <a:lnTo>
                    <a:pt x="170573" y="17139"/>
                  </a:lnTo>
                  <a:lnTo>
                    <a:pt x="132625" y="3416"/>
                  </a:lnTo>
                  <a:lnTo>
                    <a:pt x="96425" y="0"/>
                  </a:lnTo>
                  <a:lnTo>
                    <a:pt x="90359" y="1306"/>
                  </a:lnTo>
                  <a:lnTo>
                    <a:pt x="78228" y="7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2808" y="2358383"/>
              <a:ext cx="43640" cy="147400"/>
            </a:xfrm>
            <a:custGeom>
              <a:avLst/>
              <a:gdLst/>
              <a:ahLst/>
              <a:cxnLst/>
              <a:rect l="0" t="0" r="0" b="0"/>
              <a:pathLst>
                <a:path w="43640" h="147400">
                  <a:moveTo>
                    <a:pt x="0" y="0"/>
                  </a:moveTo>
                  <a:lnTo>
                    <a:pt x="9575" y="24047"/>
                  </a:lnTo>
                  <a:lnTo>
                    <a:pt x="39403" y="65182"/>
                  </a:lnTo>
                  <a:lnTo>
                    <a:pt x="43639" y="85122"/>
                  </a:lnTo>
                  <a:lnTo>
                    <a:pt x="43130" y="95352"/>
                  </a:lnTo>
                  <a:lnTo>
                    <a:pt x="39282" y="104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00414" y="2137285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105285" y="0"/>
                  </a:moveTo>
                  <a:lnTo>
                    <a:pt x="55787" y="59593"/>
                  </a:lnTo>
                  <a:lnTo>
                    <a:pt x="6225" y="117904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00414" y="2126756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0" y="0"/>
                  </a:moveTo>
                  <a:lnTo>
                    <a:pt x="17981" y="24047"/>
                  </a:lnTo>
                  <a:lnTo>
                    <a:pt x="74354" y="82276"/>
                  </a:lnTo>
                  <a:lnTo>
                    <a:pt x="120839" y="136613"/>
                  </a:lnTo>
                  <a:lnTo>
                    <a:pt x="149345" y="168189"/>
                  </a:lnTo>
                  <a:lnTo>
                    <a:pt x="16845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79481" y="202147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37478"/>
                  </a:lnTo>
                  <a:lnTo>
                    <a:pt x="3582" y="97656"/>
                  </a:lnTo>
                  <a:lnTo>
                    <a:pt x="1061" y="151378"/>
                  </a:lnTo>
                  <a:lnTo>
                    <a:pt x="315" y="211749"/>
                  </a:lnTo>
                  <a:lnTo>
                    <a:pt x="93" y="272920"/>
                  </a:lnTo>
                  <a:lnTo>
                    <a:pt x="28" y="327440"/>
                  </a:lnTo>
                  <a:lnTo>
                    <a:pt x="6" y="38213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82156" y="2084642"/>
              <a:ext cx="218383" cy="192425"/>
            </a:xfrm>
            <a:custGeom>
              <a:avLst/>
              <a:gdLst/>
              <a:ahLst/>
              <a:cxnLst/>
              <a:rect l="0" t="0" r="0" b="0"/>
              <a:pathLst>
                <a:path w="218383" h="192425">
                  <a:moveTo>
                    <a:pt x="218382" y="94757"/>
                  </a:moveTo>
                  <a:lnTo>
                    <a:pt x="154955" y="113885"/>
                  </a:lnTo>
                  <a:lnTo>
                    <a:pt x="93188" y="151355"/>
                  </a:lnTo>
                  <a:lnTo>
                    <a:pt x="58255" y="175953"/>
                  </a:lnTo>
                  <a:lnTo>
                    <a:pt x="17906" y="192424"/>
                  </a:lnTo>
                  <a:lnTo>
                    <a:pt x="11032" y="190284"/>
                  </a:lnTo>
                  <a:lnTo>
                    <a:pt x="6449" y="184178"/>
                  </a:lnTo>
                  <a:lnTo>
                    <a:pt x="0" y="153227"/>
                  </a:lnTo>
                  <a:lnTo>
                    <a:pt x="1208" y="114421"/>
                  </a:lnTo>
                  <a:lnTo>
                    <a:pt x="12097" y="59387"/>
                  </a:lnTo>
                  <a:lnTo>
                    <a:pt x="28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32984" y="2560598"/>
            <a:ext cx="1723461" cy="682180"/>
            <a:chOff x="532984" y="2560598"/>
            <a:chExt cx="1723461" cy="682180"/>
          </a:xfrm>
        </p:grpSpPr>
        <p:sp>
          <p:nvSpPr>
            <p:cNvPr id="49" name="Freeform 48"/>
            <p:cNvSpPr/>
            <p:nvPr/>
          </p:nvSpPr>
          <p:spPr>
            <a:xfrm>
              <a:off x="779108" y="2758466"/>
              <a:ext cx="84229" cy="389555"/>
            </a:xfrm>
            <a:custGeom>
              <a:avLst/>
              <a:gdLst/>
              <a:ahLst/>
              <a:cxnLst/>
              <a:rect l="0" t="0" r="0" b="0"/>
              <a:pathLst>
                <a:path w="84229" h="389555">
                  <a:moveTo>
                    <a:pt x="84228" y="0"/>
                  </a:moveTo>
                  <a:lnTo>
                    <a:pt x="66270" y="55045"/>
                  </a:lnTo>
                  <a:lnTo>
                    <a:pt x="52562" y="109572"/>
                  </a:lnTo>
                  <a:lnTo>
                    <a:pt x="45210" y="159198"/>
                  </a:lnTo>
                  <a:lnTo>
                    <a:pt x="39912" y="210946"/>
                  </a:lnTo>
                  <a:lnTo>
                    <a:pt x="30933" y="263324"/>
                  </a:lnTo>
                  <a:lnTo>
                    <a:pt x="20864" y="312769"/>
                  </a:lnTo>
                  <a:lnTo>
                    <a:pt x="4654" y="37372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3851" y="2768994"/>
              <a:ext cx="200096" cy="397224"/>
            </a:xfrm>
            <a:custGeom>
              <a:avLst/>
              <a:gdLst/>
              <a:ahLst/>
              <a:cxnLst/>
              <a:rect l="0" t="0" r="0" b="0"/>
              <a:pathLst>
                <a:path w="200096" h="397224">
                  <a:moveTo>
                    <a:pt x="95827" y="0"/>
                  </a:moveTo>
                  <a:lnTo>
                    <a:pt x="66519" y="34898"/>
                  </a:lnTo>
                  <a:lnTo>
                    <a:pt x="34594" y="89459"/>
                  </a:lnTo>
                  <a:lnTo>
                    <a:pt x="20232" y="122953"/>
                  </a:lnTo>
                  <a:lnTo>
                    <a:pt x="16185" y="127592"/>
                  </a:lnTo>
                  <a:lnTo>
                    <a:pt x="12317" y="127176"/>
                  </a:lnTo>
                  <a:lnTo>
                    <a:pt x="8568" y="123388"/>
                  </a:lnTo>
                  <a:lnTo>
                    <a:pt x="8409" y="117354"/>
                  </a:lnTo>
                  <a:lnTo>
                    <a:pt x="19363" y="92094"/>
                  </a:lnTo>
                  <a:lnTo>
                    <a:pt x="50764" y="41764"/>
                  </a:lnTo>
                  <a:lnTo>
                    <a:pt x="67610" y="27141"/>
                  </a:lnTo>
                  <a:lnTo>
                    <a:pt x="87966" y="17912"/>
                  </a:lnTo>
                  <a:lnTo>
                    <a:pt x="112610" y="13810"/>
                  </a:lnTo>
                  <a:lnTo>
                    <a:pt x="132922" y="18226"/>
                  </a:lnTo>
                  <a:lnTo>
                    <a:pt x="165026" y="40125"/>
                  </a:lnTo>
                  <a:lnTo>
                    <a:pt x="181191" y="65702"/>
                  </a:lnTo>
                  <a:lnTo>
                    <a:pt x="195964" y="114191"/>
                  </a:lnTo>
                  <a:lnTo>
                    <a:pt x="200095" y="171948"/>
                  </a:lnTo>
                  <a:lnTo>
                    <a:pt x="197691" y="222134"/>
                  </a:lnTo>
                  <a:lnTo>
                    <a:pt x="186451" y="270928"/>
                  </a:lnTo>
                  <a:lnTo>
                    <a:pt x="168302" y="308783"/>
                  </a:lnTo>
                  <a:lnTo>
                    <a:pt x="125865" y="357255"/>
                  </a:lnTo>
                  <a:lnTo>
                    <a:pt x="94199" y="380114"/>
                  </a:lnTo>
                  <a:lnTo>
                    <a:pt x="55701" y="393647"/>
                  </a:lnTo>
                  <a:lnTo>
                    <a:pt x="28470" y="397223"/>
                  </a:lnTo>
                  <a:lnTo>
                    <a:pt x="18167" y="394667"/>
                  </a:lnTo>
                  <a:lnTo>
                    <a:pt x="10129" y="389453"/>
                  </a:lnTo>
                  <a:lnTo>
                    <a:pt x="3600" y="382468"/>
                  </a:lnTo>
                  <a:lnTo>
                    <a:pt x="417" y="373132"/>
                  </a:lnTo>
                  <a:lnTo>
                    <a:pt x="0" y="350280"/>
                  </a:lnTo>
                  <a:lnTo>
                    <a:pt x="6834" y="330766"/>
                  </a:lnTo>
                  <a:lnTo>
                    <a:pt x="30285" y="299173"/>
                  </a:lnTo>
                  <a:lnTo>
                    <a:pt x="49930" y="290894"/>
                  </a:lnTo>
                  <a:lnTo>
                    <a:pt x="73089" y="288384"/>
                  </a:lnTo>
                  <a:lnTo>
                    <a:pt x="95080" y="291168"/>
                  </a:lnTo>
                  <a:lnTo>
                    <a:pt x="113433" y="299424"/>
                  </a:lnTo>
                  <a:lnTo>
                    <a:pt x="149868" y="318199"/>
                  </a:lnTo>
                  <a:lnTo>
                    <a:pt x="163909" y="319626"/>
                  </a:lnTo>
                  <a:lnTo>
                    <a:pt x="18005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26549" y="3095378"/>
              <a:ext cx="60456" cy="147400"/>
            </a:xfrm>
            <a:custGeom>
              <a:avLst/>
              <a:gdLst/>
              <a:ahLst/>
              <a:cxnLst/>
              <a:rect l="0" t="0" r="0" b="0"/>
              <a:pathLst>
                <a:path w="60456" h="147400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0455" y="80141"/>
                  </a:lnTo>
                  <a:lnTo>
                    <a:pt x="55724" y="103468"/>
                  </a:lnTo>
                  <a:lnTo>
                    <a:pt x="45823" y="12319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86398" y="2842694"/>
              <a:ext cx="234488" cy="278729"/>
            </a:xfrm>
            <a:custGeom>
              <a:avLst/>
              <a:gdLst/>
              <a:ahLst/>
              <a:cxnLst/>
              <a:rect l="0" t="0" r="0" b="0"/>
              <a:pathLst>
                <a:path w="234488" h="278729">
                  <a:moveTo>
                    <a:pt x="156006" y="31585"/>
                  </a:moveTo>
                  <a:lnTo>
                    <a:pt x="144827" y="20407"/>
                  </a:lnTo>
                  <a:lnTo>
                    <a:pt x="126861" y="14919"/>
                  </a:lnTo>
                  <a:lnTo>
                    <a:pt x="104448" y="13650"/>
                  </a:lnTo>
                  <a:lnTo>
                    <a:pt x="82788" y="16985"/>
                  </a:lnTo>
                  <a:lnTo>
                    <a:pt x="50864" y="36618"/>
                  </a:lnTo>
                  <a:lnTo>
                    <a:pt x="24767" y="64662"/>
                  </a:lnTo>
                  <a:lnTo>
                    <a:pt x="7806" y="95198"/>
                  </a:lnTo>
                  <a:lnTo>
                    <a:pt x="0" y="153769"/>
                  </a:lnTo>
                  <a:lnTo>
                    <a:pt x="987" y="203228"/>
                  </a:lnTo>
                  <a:lnTo>
                    <a:pt x="15058" y="245699"/>
                  </a:lnTo>
                  <a:lnTo>
                    <a:pt x="27462" y="265567"/>
                  </a:lnTo>
                  <a:lnTo>
                    <a:pt x="36384" y="271801"/>
                  </a:lnTo>
                  <a:lnTo>
                    <a:pt x="58777" y="278728"/>
                  </a:lnTo>
                  <a:lnTo>
                    <a:pt x="92102" y="277038"/>
                  </a:lnTo>
                  <a:lnTo>
                    <a:pt x="140870" y="257581"/>
                  </a:lnTo>
                  <a:lnTo>
                    <a:pt x="183013" y="224329"/>
                  </a:lnTo>
                  <a:lnTo>
                    <a:pt x="210777" y="188071"/>
                  </a:lnTo>
                  <a:lnTo>
                    <a:pt x="223577" y="156330"/>
                  </a:lnTo>
                  <a:lnTo>
                    <a:pt x="234487" y="96164"/>
                  </a:lnTo>
                  <a:lnTo>
                    <a:pt x="232942" y="63588"/>
                  </a:lnTo>
                  <a:lnTo>
                    <a:pt x="224905" y="45419"/>
                  </a:lnTo>
                  <a:lnTo>
                    <a:pt x="195092" y="9101"/>
                  </a:lnTo>
                  <a:lnTo>
                    <a:pt x="184403" y="3728"/>
                  </a:lnTo>
                  <a:lnTo>
                    <a:pt x="1349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39868" y="2800580"/>
              <a:ext cx="221861" cy="255071"/>
            </a:xfrm>
            <a:custGeom>
              <a:avLst/>
              <a:gdLst/>
              <a:ahLst/>
              <a:cxnLst/>
              <a:rect l="0" t="0" r="0" b="0"/>
              <a:pathLst>
                <a:path w="221861" h="255071">
                  <a:moveTo>
                    <a:pt x="144691" y="21057"/>
                  </a:moveTo>
                  <a:lnTo>
                    <a:pt x="106173" y="23397"/>
                  </a:lnTo>
                  <a:lnTo>
                    <a:pt x="59319" y="50365"/>
                  </a:lnTo>
                  <a:lnTo>
                    <a:pt x="34128" y="70555"/>
                  </a:lnTo>
                  <a:lnTo>
                    <a:pt x="17435" y="96944"/>
                  </a:lnTo>
                  <a:lnTo>
                    <a:pt x="2484" y="138472"/>
                  </a:lnTo>
                  <a:lnTo>
                    <a:pt x="0" y="175820"/>
                  </a:lnTo>
                  <a:lnTo>
                    <a:pt x="7323" y="209632"/>
                  </a:lnTo>
                  <a:lnTo>
                    <a:pt x="17738" y="231210"/>
                  </a:lnTo>
                  <a:lnTo>
                    <a:pt x="36405" y="246259"/>
                  </a:lnTo>
                  <a:lnTo>
                    <a:pt x="47934" y="251911"/>
                  </a:lnTo>
                  <a:lnTo>
                    <a:pt x="73222" y="255070"/>
                  </a:lnTo>
                  <a:lnTo>
                    <a:pt x="86517" y="254275"/>
                  </a:lnTo>
                  <a:lnTo>
                    <a:pt x="110647" y="244032"/>
                  </a:lnTo>
                  <a:lnTo>
                    <a:pt x="157019" y="206138"/>
                  </a:lnTo>
                  <a:lnTo>
                    <a:pt x="183348" y="167580"/>
                  </a:lnTo>
                  <a:lnTo>
                    <a:pt x="207559" y="105208"/>
                  </a:lnTo>
                  <a:lnTo>
                    <a:pt x="221840" y="63156"/>
                  </a:lnTo>
                  <a:lnTo>
                    <a:pt x="221860" y="53802"/>
                  </a:lnTo>
                  <a:lnTo>
                    <a:pt x="215643" y="37170"/>
                  </a:lnTo>
                  <a:lnTo>
                    <a:pt x="201962" y="25099"/>
                  </a:lnTo>
                  <a:lnTo>
                    <a:pt x="187692" y="15834"/>
                  </a:lnTo>
                  <a:lnTo>
                    <a:pt x="1762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86288" y="2737409"/>
              <a:ext cx="271401" cy="287346"/>
            </a:xfrm>
            <a:custGeom>
              <a:avLst/>
              <a:gdLst/>
              <a:ahLst/>
              <a:cxnLst/>
              <a:rect l="0" t="0" r="0" b="0"/>
              <a:pathLst>
                <a:path w="271401" h="287346">
                  <a:moveTo>
                    <a:pt x="140427" y="0"/>
                  </a:moveTo>
                  <a:lnTo>
                    <a:pt x="118070" y="0"/>
                  </a:lnTo>
                  <a:lnTo>
                    <a:pt x="100854" y="6239"/>
                  </a:lnTo>
                  <a:lnTo>
                    <a:pt x="70739" y="29308"/>
                  </a:lnTo>
                  <a:lnTo>
                    <a:pt x="43430" y="64801"/>
                  </a:lnTo>
                  <a:lnTo>
                    <a:pt x="10778" y="119249"/>
                  </a:lnTo>
                  <a:lnTo>
                    <a:pt x="1697" y="138397"/>
                  </a:lnTo>
                  <a:lnTo>
                    <a:pt x="0" y="161726"/>
                  </a:lnTo>
                  <a:lnTo>
                    <a:pt x="8443" y="209240"/>
                  </a:lnTo>
                  <a:lnTo>
                    <a:pt x="23591" y="241762"/>
                  </a:lnTo>
                  <a:lnTo>
                    <a:pt x="48487" y="268035"/>
                  </a:lnTo>
                  <a:lnTo>
                    <a:pt x="78090" y="285048"/>
                  </a:lnTo>
                  <a:lnTo>
                    <a:pt x="104923" y="287345"/>
                  </a:lnTo>
                  <a:lnTo>
                    <a:pt x="134006" y="283297"/>
                  </a:lnTo>
                  <a:lnTo>
                    <a:pt x="192223" y="255141"/>
                  </a:lnTo>
                  <a:lnTo>
                    <a:pt x="218815" y="234825"/>
                  </a:lnTo>
                  <a:lnTo>
                    <a:pt x="235922" y="208398"/>
                  </a:lnTo>
                  <a:lnTo>
                    <a:pt x="259506" y="147208"/>
                  </a:lnTo>
                  <a:lnTo>
                    <a:pt x="271400" y="98012"/>
                  </a:lnTo>
                  <a:lnTo>
                    <a:pt x="269607" y="75146"/>
                  </a:lnTo>
                  <a:lnTo>
                    <a:pt x="258671" y="53285"/>
                  </a:lnTo>
                  <a:lnTo>
                    <a:pt x="232784" y="24367"/>
                  </a:lnTo>
                  <a:lnTo>
                    <a:pt x="223055" y="16245"/>
                  </a:lnTo>
                  <a:lnTo>
                    <a:pt x="199767" y="7220"/>
                  </a:lnTo>
                  <a:lnTo>
                    <a:pt x="137582" y="951"/>
                  </a:lnTo>
                  <a:lnTo>
                    <a:pt x="119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2984" y="2560598"/>
              <a:ext cx="1723461" cy="671651"/>
            </a:xfrm>
            <a:custGeom>
              <a:avLst/>
              <a:gdLst/>
              <a:ahLst/>
              <a:cxnLst/>
              <a:rect l="0" t="0" r="0" b="0"/>
              <a:pathLst>
                <a:path w="1723461" h="671651">
                  <a:moveTo>
                    <a:pt x="1151575" y="29412"/>
                  </a:moveTo>
                  <a:lnTo>
                    <a:pt x="1092958" y="20347"/>
                  </a:lnTo>
                  <a:lnTo>
                    <a:pt x="1037615" y="11937"/>
                  </a:lnTo>
                  <a:lnTo>
                    <a:pt x="988608" y="9416"/>
                  </a:lnTo>
                  <a:lnTo>
                    <a:pt x="937042" y="7500"/>
                  </a:lnTo>
                  <a:lnTo>
                    <a:pt x="883549" y="1213"/>
                  </a:lnTo>
                  <a:lnTo>
                    <a:pt x="827275" y="0"/>
                  </a:lnTo>
                  <a:lnTo>
                    <a:pt x="768801" y="6358"/>
                  </a:lnTo>
                  <a:lnTo>
                    <a:pt x="718796" y="7763"/>
                  </a:lnTo>
                  <a:lnTo>
                    <a:pt x="660676" y="13827"/>
                  </a:lnTo>
                  <a:lnTo>
                    <a:pt x="600929" y="19055"/>
                  </a:lnTo>
                  <a:lnTo>
                    <a:pt x="546666" y="30139"/>
                  </a:lnTo>
                  <a:lnTo>
                    <a:pt x="497391" y="40156"/>
                  </a:lnTo>
                  <a:lnTo>
                    <a:pt x="445746" y="50533"/>
                  </a:lnTo>
                  <a:lnTo>
                    <a:pt x="396518" y="64136"/>
                  </a:lnTo>
                  <a:lnTo>
                    <a:pt x="337963" y="89693"/>
                  </a:lnTo>
                  <a:lnTo>
                    <a:pt x="289843" y="104725"/>
                  </a:lnTo>
                  <a:lnTo>
                    <a:pt x="229587" y="128690"/>
                  </a:lnTo>
                  <a:lnTo>
                    <a:pt x="169698" y="162906"/>
                  </a:lnTo>
                  <a:lnTo>
                    <a:pt x="109014" y="204899"/>
                  </a:lnTo>
                  <a:lnTo>
                    <a:pt x="68033" y="251436"/>
                  </a:lnTo>
                  <a:lnTo>
                    <a:pt x="26097" y="304445"/>
                  </a:lnTo>
                  <a:lnTo>
                    <a:pt x="5567" y="356744"/>
                  </a:lnTo>
                  <a:lnTo>
                    <a:pt x="0" y="383123"/>
                  </a:lnTo>
                  <a:lnTo>
                    <a:pt x="8804" y="445052"/>
                  </a:lnTo>
                  <a:lnTo>
                    <a:pt x="43306" y="504175"/>
                  </a:lnTo>
                  <a:lnTo>
                    <a:pt x="60057" y="518448"/>
                  </a:lnTo>
                  <a:lnTo>
                    <a:pt x="116965" y="547918"/>
                  </a:lnTo>
                  <a:lnTo>
                    <a:pt x="170147" y="579577"/>
                  </a:lnTo>
                  <a:lnTo>
                    <a:pt x="230357" y="600889"/>
                  </a:lnTo>
                  <a:lnTo>
                    <a:pt x="286250" y="615386"/>
                  </a:lnTo>
                  <a:lnTo>
                    <a:pt x="349284" y="629514"/>
                  </a:lnTo>
                  <a:lnTo>
                    <a:pt x="412731" y="643570"/>
                  </a:lnTo>
                  <a:lnTo>
                    <a:pt x="473183" y="650376"/>
                  </a:lnTo>
                  <a:lnTo>
                    <a:pt x="533304" y="661772"/>
                  </a:lnTo>
                  <a:lnTo>
                    <a:pt x="595569" y="669699"/>
                  </a:lnTo>
                  <a:lnTo>
                    <a:pt x="652929" y="671265"/>
                  </a:lnTo>
                  <a:lnTo>
                    <a:pt x="709320" y="671574"/>
                  </a:lnTo>
                  <a:lnTo>
                    <a:pt x="771108" y="671635"/>
                  </a:lnTo>
                  <a:lnTo>
                    <a:pt x="831233" y="671647"/>
                  </a:lnTo>
                  <a:lnTo>
                    <a:pt x="891289" y="671650"/>
                  </a:lnTo>
                  <a:lnTo>
                    <a:pt x="953542" y="666061"/>
                  </a:lnTo>
                  <a:lnTo>
                    <a:pt x="1012068" y="662097"/>
                  </a:lnTo>
                  <a:lnTo>
                    <a:pt x="1060457" y="660241"/>
                  </a:lnTo>
                  <a:lnTo>
                    <a:pt x="1122441" y="652846"/>
                  </a:lnTo>
                  <a:lnTo>
                    <a:pt x="1185075" y="645449"/>
                  </a:lnTo>
                  <a:lnTo>
                    <a:pt x="1243677" y="632723"/>
                  </a:lnTo>
                  <a:lnTo>
                    <a:pt x="1292079" y="622422"/>
                  </a:lnTo>
                  <a:lnTo>
                    <a:pt x="1350948" y="611580"/>
                  </a:lnTo>
                  <a:lnTo>
                    <a:pt x="1407636" y="603503"/>
                  </a:lnTo>
                  <a:lnTo>
                    <a:pt x="1469608" y="578896"/>
                  </a:lnTo>
                  <a:lnTo>
                    <a:pt x="1529501" y="558440"/>
                  </a:lnTo>
                  <a:lnTo>
                    <a:pt x="1592506" y="520354"/>
                  </a:lnTo>
                  <a:lnTo>
                    <a:pt x="1654468" y="471586"/>
                  </a:lnTo>
                  <a:lnTo>
                    <a:pt x="1705931" y="416885"/>
                  </a:lnTo>
                  <a:lnTo>
                    <a:pt x="1721501" y="386764"/>
                  </a:lnTo>
                  <a:lnTo>
                    <a:pt x="1723460" y="366050"/>
                  </a:lnTo>
                  <a:lnTo>
                    <a:pt x="1712149" y="311305"/>
                  </a:lnTo>
                  <a:lnTo>
                    <a:pt x="1701117" y="268784"/>
                  </a:lnTo>
                  <a:lnTo>
                    <a:pt x="1689834" y="248493"/>
                  </a:lnTo>
                  <a:lnTo>
                    <a:pt x="1655121" y="216404"/>
                  </a:lnTo>
                  <a:lnTo>
                    <a:pt x="1592442" y="173388"/>
                  </a:lnTo>
                  <a:lnTo>
                    <a:pt x="1540173" y="145243"/>
                  </a:lnTo>
                  <a:lnTo>
                    <a:pt x="1484789" y="122742"/>
                  </a:lnTo>
                  <a:lnTo>
                    <a:pt x="1427619" y="99797"/>
                  </a:lnTo>
                  <a:lnTo>
                    <a:pt x="1364333" y="82786"/>
                  </a:lnTo>
                  <a:lnTo>
                    <a:pt x="1300836" y="68161"/>
                  </a:lnTo>
                  <a:lnTo>
                    <a:pt x="1246439" y="54007"/>
                  </a:lnTo>
                  <a:lnTo>
                    <a:pt x="1197490" y="44628"/>
                  </a:lnTo>
                  <a:lnTo>
                    <a:pt x="1139053" y="41330"/>
                  </a:lnTo>
                  <a:lnTo>
                    <a:pt x="1079625" y="40352"/>
                  </a:lnTo>
                  <a:lnTo>
                    <a:pt x="1019556" y="40022"/>
                  </a:lnTo>
                  <a:lnTo>
                    <a:pt x="983119" y="39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121706" y="978694"/>
            <a:ext cx="837424" cy="456539"/>
            <a:chOff x="5121706" y="978694"/>
            <a:chExt cx="837424" cy="456539"/>
          </a:xfrm>
        </p:grpSpPr>
        <p:sp>
          <p:nvSpPr>
            <p:cNvPr id="57" name="Freeform 56"/>
            <p:cNvSpPr/>
            <p:nvPr/>
          </p:nvSpPr>
          <p:spPr>
            <a:xfrm>
              <a:off x="5121706" y="978694"/>
              <a:ext cx="300471" cy="454054"/>
            </a:xfrm>
            <a:custGeom>
              <a:avLst/>
              <a:gdLst/>
              <a:ahLst/>
              <a:cxnLst/>
              <a:rect l="0" t="0" r="0" b="0"/>
              <a:pathLst>
                <a:path w="300471" h="454054">
                  <a:moveTo>
                    <a:pt x="47786" y="456"/>
                  </a:moveTo>
                  <a:lnTo>
                    <a:pt x="39452" y="54600"/>
                  </a:lnTo>
                  <a:lnTo>
                    <a:pt x="32102" y="103958"/>
                  </a:lnTo>
                  <a:lnTo>
                    <a:pt x="17142" y="131209"/>
                  </a:lnTo>
                  <a:lnTo>
                    <a:pt x="12149" y="133248"/>
                  </a:lnTo>
                  <a:lnTo>
                    <a:pt x="7650" y="131098"/>
                  </a:lnTo>
                  <a:lnTo>
                    <a:pt x="3481" y="126155"/>
                  </a:lnTo>
                  <a:lnTo>
                    <a:pt x="1969" y="108185"/>
                  </a:lnTo>
                  <a:lnTo>
                    <a:pt x="10529" y="58520"/>
                  </a:lnTo>
                  <a:lnTo>
                    <a:pt x="25698" y="28709"/>
                  </a:lnTo>
                  <a:lnTo>
                    <a:pt x="45011" y="5058"/>
                  </a:lnTo>
                  <a:lnTo>
                    <a:pt x="54125" y="1184"/>
                  </a:lnTo>
                  <a:lnTo>
                    <a:pt x="76729" y="0"/>
                  </a:lnTo>
                  <a:lnTo>
                    <a:pt x="110174" y="11499"/>
                  </a:lnTo>
                  <a:lnTo>
                    <a:pt x="136721" y="35313"/>
                  </a:lnTo>
                  <a:lnTo>
                    <a:pt x="158247" y="74802"/>
                  </a:lnTo>
                  <a:lnTo>
                    <a:pt x="168902" y="107102"/>
                  </a:lnTo>
                  <a:lnTo>
                    <a:pt x="179029" y="167474"/>
                  </a:lnTo>
                  <a:lnTo>
                    <a:pt x="182375" y="219147"/>
                  </a:lnTo>
                  <a:lnTo>
                    <a:pt x="172984" y="274415"/>
                  </a:lnTo>
                  <a:lnTo>
                    <a:pt x="159864" y="330392"/>
                  </a:lnTo>
                  <a:lnTo>
                    <a:pt x="143667" y="378104"/>
                  </a:lnTo>
                  <a:lnTo>
                    <a:pt x="104779" y="426354"/>
                  </a:lnTo>
                  <a:lnTo>
                    <a:pt x="71952" y="449002"/>
                  </a:lnTo>
                  <a:lnTo>
                    <a:pt x="49167" y="454053"/>
                  </a:lnTo>
                  <a:lnTo>
                    <a:pt x="38179" y="453763"/>
                  </a:lnTo>
                  <a:lnTo>
                    <a:pt x="19730" y="447200"/>
                  </a:lnTo>
                  <a:lnTo>
                    <a:pt x="11534" y="442175"/>
                  </a:lnTo>
                  <a:lnTo>
                    <a:pt x="6071" y="432976"/>
                  </a:lnTo>
                  <a:lnTo>
                    <a:pt x="0" y="407156"/>
                  </a:lnTo>
                  <a:lnTo>
                    <a:pt x="3541" y="382423"/>
                  </a:lnTo>
                  <a:lnTo>
                    <a:pt x="18688" y="351887"/>
                  </a:lnTo>
                  <a:lnTo>
                    <a:pt x="41114" y="328022"/>
                  </a:lnTo>
                  <a:lnTo>
                    <a:pt x="50357" y="320609"/>
                  </a:lnTo>
                  <a:lnTo>
                    <a:pt x="60028" y="316836"/>
                  </a:lnTo>
                  <a:lnTo>
                    <a:pt x="80133" y="315764"/>
                  </a:lnTo>
                  <a:lnTo>
                    <a:pt x="142609" y="330917"/>
                  </a:lnTo>
                  <a:lnTo>
                    <a:pt x="203527" y="339638"/>
                  </a:lnTo>
                  <a:lnTo>
                    <a:pt x="258068" y="354044"/>
                  </a:lnTo>
                  <a:lnTo>
                    <a:pt x="300470" y="358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94288" y="1015198"/>
              <a:ext cx="276755" cy="420035"/>
            </a:xfrm>
            <a:custGeom>
              <a:avLst/>
              <a:gdLst/>
              <a:ahLst/>
              <a:cxnLst/>
              <a:rect l="0" t="0" r="0" b="0"/>
              <a:pathLst>
                <a:path w="276755" h="420035">
                  <a:moveTo>
                    <a:pt x="175287" y="6066"/>
                  </a:moveTo>
                  <a:lnTo>
                    <a:pt x="121143" y="2946"/>
                  </a:lnTo>
                  <a:lnTo>
                    <a:pt x="95071" y="0"/>
                  </a:lnTo>
                  <a:lnTo>
                    <a:pt x="33355" y="5036"/>
                  </a:lnTo>
                  <a:lnTo>
                    <a:pt x="23344" y="8889"/>
                  </a:lnTo>
                  <a:lnTo>
                    <a:pt x="9101" y="22528"/>
                  </a:lnTo>
                  <a:lnTo>
                    <a:pt x="1991" y="43408"/>
                  </a:lnTo>
                  <a:lnTo>
                    <a:pt x="0" y="67116"/>
                  </a:lnTo>
                  <a:lnTo>
                    <a:pt x="5700" y="127189"/>
                  </a:lnTo>
                  <a:lnTo>
                    <a:pt x="18135" y="184363"/>
                  </a:lnTo>
                  <a:lnTo>
                    <a:pt x="21386" y="195121"/>
                  </a:lnTo>
                  <a:lnTo>
                    <a:pt x="24723" y="198783"/>
                  </a:lnTo>
                  <a:lnTo>
                    <a:pt x="28118" y="197715"/>
                  </a:lnTo>
                  <a:lnTo>
                    <a:pt x="47560" y="176373"/>
                  </a:lnTo>
                  <a:lnTo>
                    <a:pt x="82337" y="158033"/>
                  </a:lnTo>
                  <a:lnTo>
                    <a:pt x="102390" y="150426"/>
                  </a:lnTo>
                  <a:lnTo>
                    <a:pt x="123001" y="149385"/>
                  </a:lnTo>
                  <a:lnTo>
                    <a:pt x="176504" y="162503"/>
                  </a:lnTo>
                  <a:lnTo>
                    <a:pt x="222624" y="186142"/>
                  </a:lnTo>
                  <a:lnTo>
                    <a:pt x="238439" y="200743"/>
                  </a:lnTo>
                  <a:lnTo>
                    <a:pt x="271982" y="253137"/>
                  </a:lnTo>
                  <a:lnTo>
                    <a:pt x="276754" y="276532"/>
                  </a:lnTo>
                  <a:lnTo>
                    <a:pt x="272636" y="299408"/>
                  </a:lnTo>
                  <a:lnTo>
                    <a:pt x="257163" y="328899"/>
                  </a:lnTo>
                  <a:lnTo>
                    <a:pt x="222940" y="367077"/>
                  </a:lnTo>
                  <a:lnTo>
                    <a:pt x="164320" y="408447"/>
                  </a:lnTo>
                  <a:lnTo>
                    <a:pt x="143507" y="418089"/>
                  </a:lnTo>
                  <a:lnTo>
                    <a:pt x="122558" y="420034"/>
                  </a:lnTo>
                  <a:lnTo>
                    <a:pt x="71160" y="408714"/>
                  </a:lnTo>
                  <a:lnTo>
                    <a:pt x="38416" y="395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43316" y="1158134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94756" y="0"/>
                  </a:moveTo>
                  <a:lnTo>
                    <a:pt x="45258" y="5856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43316" y="1126549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17980" y="24046"/>
                  </a:lnTo>
                  <a:lnTo>
                    <a:pt x="76330" y="85122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098713" y="925805"/>
            <a:ext cx="1481806" cy="485014"/>
            <a:chOff x="6098713" y="925805"/>
            <a:chExt cx="1481806" cy="485014"/>
          </a:xfrm>
        </p:grpSpPr>
        <p:sp>
          <p:nvSpPr>
            <p:cNvPr id="62" name="Freeform 61"/>
            <p:cNvSpPr/>
            <p:nvPr/>
          </p:nvSpPr>
          <p:spPr>
            <a:xfrm>
              <a:off x="6098713" y="925805"/>
              <a:ext cx="228915" cy="432372"/>
            </a:xfrm>
            <a:custGeom>
              <a:avLst/>
              <a:gdLst/>
              <a:ahLst/>
              <a:cxnLst/>
              <a:rect l="0" t="0" r="0" b="0"/>
              <a:pathLst>
                <a:path w="228915" h="432372">
                  <a:moveTo>
                    <a:pt x="197328" y="127044"/>
                  </a:moveTo>
                  <a:lnTo>
                    <a:pt x="178200" y="67104"/>
                  </a:lnTo>
                  <a:lnTo>
                    <a:pt x="147525" y="26156"/>
                  </a:lnTo>
                  <a:lnTo>
                    <a:pt x="121350" y="4475"/>
                  </a:lnTo>
                  <a:lnTo>
                    <a:pt x="111581" y="878"/>
                  </a:lnTo>
                  <a:lnTo>
                    <a:pt x="91368" y="0"/>
                  </a:lnTo>
                  <a:lnTo>
                    <a:pt x="60258" y="11673"/>
                  </a:lnTo>
                  <a:lnTo>
                    <a:pt x="34402" y="35538"/>
                  </a:lnTo>
                  <a:lnTo>
                    <a:pt x="13110" y="75044"/>
                  </a:lnTo>
                  <a:lnTo>
                    <a:pt x="2495" y="107347"/>
                  </a:lnTo>
                  <a:lnTo>
                    <a:pt x="0" y="144865"/>
                  </a:lnTo>
                  <a:lnTo>
                    <a:pt x="3562" y="167720"/>
                  </a:lnTo>
                  <a:lnTo>
                    <a:pt x="15284" y="186456"/>
                  </a:lnTo>
                  <a:lnTo>
                    <a:pt x="23323" y="194728"/>
                  </a:lnTo>
                  <a:lnTo>
                    <a:pt x="47853" y="203919"/>
                  </a:lnTo>
                  <a:lnTo>
                    <a:pt x="75913" y="206834"/>
                  </a:lnTo>
                  <a:lnTo>
                    <a:pt x="100082" y="204231"/>
                  </a:lnTo>
                  <a:lnTo>
                    <a:pt x="133419" y="190599"/>
                  </a:lnTo>
                  <a:lnTo>
                    <a:pt x="151767" y="172058"/>
                  </a:lnTo>
                  <a:lnTo>
                    <a:pt x="177020" y="127617"/>
                  </a:lnTo>
                  <a:lnTo>
                    <a:pt x="181450" y="123917"/>
                  </a:lnTo>
                  <a:lnTo>
                    <a:pt x="185573" y="124959"/>
                  </a:lnTo>
                  <a:lnTo>
                    <a:pt x="193273" y="135476"/>
                  </a:lnTo>
                  <a:lnTo>
                    <a:pt x="203015" y="162298"/>
                  </a:lnTo>
                  <a:lnTo>
                    <a:pt x="206900" y="215810"/>
                  </a:lnTo>
                  <a:lnTo>
                    <a:pt x="207573" y="265259"/>
                  </a:lnTo>
                  <a:lnTo>
                    <a:pt x="207772" y="313836"/>
                  </a:lnTo>
                  <a:lnTo>
                    <a:pt x="207840" y="372172"/>
                  </a:lnTo>
                  <a:lnTo>
                    <a:pt x="213441" y="414664"/>
                  </a:lnTo>
                  <a:lnTo>
                    <a:pt x="216259" y="422906"/>
                  </a:lnTo>
                  <a:lnTo>
                    <a:pt x="219307" y="427231"/>
                  </a:lnTo>
                  <a:lnTo>
                    <a:pt x="228914" y="432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09319" y="942135"/>
              <a:ext cx="200007" cy="442583"/>
            </a:xfrm>
            <a:custGeom>
              <a:avLst/>
              <a:gdLst/>
              <a:ahLst/>
              <a:cxnLst/>
              <a:rect l="0" t="0" r="0" b="0"/>
              <a:pathLst>
                <a:path w="200007" h="442583">
                  <a:moveTo>
                    <a:pt x="176276" y="131771"/>
                  </a:moveTo>
                  <a:lnTo>
                    <a:pt x="123572" y="168858"/>
                  </a:lnTo>
                  <a:lnTo>
                    <a:pt x="72248" y="227011"/>
                  </a:lnTo>
                  <a:lnTo>
                    <a:pt x="51568" y="271857"/>
                  </a:lnTo>
                  <a:lnTo>
                    <a:pt x="34942" y="333189"/>
                  </a:lnTo>
                  <a:lnTo>
                    <a:pt x="41298" y="390403"/>
                  </a:lnTo>
                  <a:lnTo>
                    <a:pt x="44177" y="402458"/>
                  </a:lnTo>
                  <a:lnTo>
                    <a:pt x="59853" y="422092"/>
                  </a:lnTo>
                  <a:lnTo>
                    <a:pt x="82419" y="436278"/>
                  </a:lnTo>
                  <a:lnTo>
                    <a:pt x="108046" y="442582"/>
                  </a:lnTo>
                  <a:lnTo>
                    <a:pt x="131914" y="439145"/>
                  </a:lnTo>
                  <a:lnTo>
                    <a:pt x="161962" y="424056"/>
                  </a:lnTo>
                  <a:lnTo>
                    <a:pt x="176934" y="410245"/>
                  </a:lnTo>
                  <a:lnTo>
                    <a:pt x="191939" y="381568"/>
                  </a:lnTo>
                  <a:lnTo>
                    <a:pt x="200006" y="357046"/>
                  </a:lnTo>
                  <a:lnTo>
                    <a:pt x="199945" y="316932"/>
                  </a:lnTo>
                  <a:lnTo>
                    <a:pt x="186929" y="275411"/>
                  </a:lnTo>
                  <a:lnTo>
                    <a:pt x="168254" y="244651"/>
                  </a:lnTo>
                  <a:lnTo>
                    <a:pt x="109343" y="192842"/>
                  </a:lnTo>
                  <a:lnTo>
                    <a:pt x="58010" y="158893"/>
                  </a:lnTo>
                  <a:lnTo>
                    <a:pt x="16102" y="116480"/>
                  </a:lnTo>
                  <a:lnTo>
                    <a:pt x="6432" y="98069"/>
                  </a:lnTo>
                  <a:lnTo>
                    <a:pt x="0" y="62384"/>
                  </a:lnTo>
                  <a:lnTo>
                    <a:pt x="4735" y="42051"/>
                  </a:lnTo>
                  <a:lnTo>
                    <a:pt x="26838" y="9934"/>
                  </a:lnTo>
                  <a:lnTo>
                    <a:pt x="49418" y="1582"/>
                  </a:lnTo>
                  <a:lnTo>
                    <a:pt x="91895" y="0"/>
                  </a:lnTo>
                  <a:lnTo>
                    <a:pt x="142581" y="9946"/>
                  </a:lnTo>
                  <a:lnTo>
                    <a:pt x="161691" y="22645"/>
                  </a:lnTo>
                  <a:lnTo>
                    <a:pt x="170063" y="30944"/>
                  </a:lnTo>
                  <a:lnTo>
                    <a:pt x="179364" y="49525"/>
                  </a:lnTo>
                  <a:lnTo>
                    <a:pt x="186805" y="79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48808" y="1147606"/>
              <a:ext cx="115815" cy="73700"/>
            </a:xfrm>
            <a:custGeom>
              <a:avLst/>
              <a:gdLst/>
              <a:ahLst/>
              <a:cxnLst/>
              <a:rect l="0" t="0" r="0" b="0"/>
              <a:pathLst>
                <a:path w="115815" h="73700">
                  <a:moveTo>
                    <a:pt x="115814" y="0"/>
                  </a:moveTo>
                  <a:lnTo>
                    <a:pt x="93456" y="5589"/>
                  </a:lnTo>
                  <a:lnTo>
                    <a:pt x="76241" y="17692"/>
                  </a:lnTo>
                  <a:lnTo>
                    <a:pt x="31703" y="545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59337" y="1105492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0" y="0"/>
                  </a:moveTo>
                  <a:lnTo>
                    <a:pt x="55086" y="49498"/>
                  </a:lnTo>
                  <a:lnTo>
                    <a:pt x="106963" y="105933"/>
                  </a:lnTo>
                  <a:lnTo>
                    <a:pt x="14739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48933" y="1052849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21056" y="0"/>
                  </a:moveTo>
                  <a:lnTo>
                    <a:pt x="13821" y="27556"/>
                  </a:lnTo>
                  <a:lnTo>
                    <a:pt x="8059" y="86898"/>
                  </a:lnTo>
                  <a:lnTo>
                    <a:pt x="2388" y="140782"/>
                  </a:lnTo>
                  <a:lnTo>
                    <a:pt x="707" y="198081"/>
                  </a:lnTo>
                  <a:lnTo>
                    <a:pt x="209" y="252103"/>
                  </a:lnTo>
                  <a:lnTo>
                    <a:pt x="62" y="30203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37651" y="1126549"/>
              <a:ext cx="242868" cy="161314"/>
            </a:xfrm>
            <a:custGeom>
              <a:avLst/>
              <a:gdLst/>
              <a:ahLst/>
              <a:cxnLst/>
              <a:rect l="0" t="0" r="0" b="0"/>
              <a:pathLst>
                <a:path w="242868" h="161314">
                  <a:moveTo>
                    <a:pt x="242867" y="94756"/>
                  </a:moveTo>
                  <a:lnTo>
                    <a:pt x="200175" y="97876"/>
                  </a:lnTo>
                  <a:lnTo>
                    <a:pt x="146865" y="113884"/>
                  </a:lnTo>
                  <a:lnTo>
                    <a:pt x="86393" y="138970"/>
                  </a:lnTo>
                  <a:lnTo>
                    <a:pt x="32488" y="157742"/>
                  </a:lnTo>
                  <a:lnTo>
                    <a:pt x="21896" y="161313"/>
                  </a:lnTo>
                  <a:lnTo>
                    <a:pt x="13664" y="159015"/>
                  </a:lnTo>
                  <a:lnTo>
                    <a:pt x="7007" y="152803"/>
                  </a:lnTo>
                  <a:lnTo>
                    <a:pt x="1399" y="143983"/>
                  </a:lnTo>
                  <a:lnTo>
                    <a:pt x="0" y="134593"/>
                  </a:lnTo>
                  <a:lnTo>
                    <a:pt x="14887" y="78339"/>
                  </a:lnTo>
                  <a:lnTo>
                    <a:pt x="29196" y="24787"/>
                  </a:lnTo>
                  <a:lnTo>
                    <a:pt x="322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222134" y="1688699"/>
            <a:ext cx="1723986" cy="1227669"/>
            <a:chOff x="5222134" y="1688699"/>
            <a:chExt cx="1723986" cy="1227669"/>
          </a:xfrm>
        </p:grpSpPr>
        <p:sp>
          <p:nvSpPr>
            <p:cNvPr id="69" name="Freeform 68"/>
            <p:cNvSpPr/>
            <p:nvPr/>
          </p:nvSpPr>
          <p:spPr>
            <a:xfrm>
              <a:off x="5222134" y="1758259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21057" y="0"/>
                  </a:moveTo>
                  <a:lnTo>
                    <a:pt x="12724" y="48930"/>
                  </a:lnTo>
                  <a:lnTo>
                    <a:pt x="11179" y="96776"/>
                  </a:lnTo>
                  <a:lnTo>
                    <a:pt x="10657" y="159756"/>
                  </a:lnTo>
                  <a:lnTo>
                    <a:pt x="10567" y="208642"/>
                  </a:lnTo>
                  <a:lnTo>
                    <a:pt x="9367" y="267987"/>
                  </a:lnTo>
                  <a:lnTo>
                    <a:pt x="1465" y="331215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31624" y="1821430"/>
              <a:ext cx="248236" cy="329645"/>
            </a:xfrm>
            <a:custGeom>
              <a:avLst/>
              <a:gdLst/>
              <a:ahLst/>
              <a:cxnLst/>
              <a:rect l="0" t="0" r="0" b="0"/>
              <a:pathLst>
                <a:path w="248236" h="329645">
                  <a:moveTo>
                    <a:pt x="164251" y="10528"/>
                  </a:moveTo>
                  <a:lnTo>
                    <a:pt x="125733" y="20103"/>
                  </a:lnTo>
                  <a:lnTo>
                    <a:pt x="78879" y="49931"/>
                  </a:lnTo>
                  <a:lnTo>
                    <a:pt x="38683" y="95786"/>
                  </a:lnTo>
                  <a:lnTo>
                    <a:pt x="9986" y="142663"/>
                  </a:lnTo>
                  <a:lnTo>
                    <a:pt x="0" y="183170"/>
                  </a:lnTo>
                  <a:lnTo>
                    <a:pt x="5031" y="237609"/>
                  </a:lnTo>
                  <a:lnTo>
                    <a:pt x="15170" y="271224"/>
                  </a:lnTo>
                  <a:lnTo>
                    <a:pt x="45631" y="311552"/>
                  </a:lnTo>
                  <a:lnTo>
                    <a:pt x="71783" y="327578"/>
                  </a:lnTo>
                  <a:lnTo>
                    <a:pt x="91569" y="329644"/>
                  </a:lnTo>
                  <a:lnTo>
                    <a:pt x="132866" y="321438"/>
                  </a:lnTo>
                  <a:lnTo>
                    <a:pt x="180885" y="300146"/>
                  </a:lnTo>
                  <a:lnTo>
                    <a:pt x="207524" y="279095"/>
                  </a:lnTo>
                  <a:lnTo>
                    <a:pt x="229066" y="251151"/>
                  </a:lnTo>
                  <a:lnTo>
                    <a:pt x="242207" y="219474"/>
                  </a:lnTo>
                  <a:lnTo>
                    <a:pt x="247240" y="167442"/>
                  </a:lnTo>
                  <a:lnTo>
                    <a:pt x="248235" y="112103"/>
                  </a:lnTo>
                  <a:lnTo>
                    <a:pt x="242818" y="75720"/>
                  </a:lnTo>
                  <a:lnTo>
                    <a:pt x="228214" y="48301"/>
                  </a:lnTo>
                  <a:lnTo>
                    <a:pt x="209070" y="25360"/>
                  </a:lnTo>
                  <a:lnTo>
                    <a:pt x="182990" y="9333"/>
                  </a:lnTo>
                  <a:lnTo>
                    <a:pt x="1537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65535" y="1821430"/>
              <a:ext cx="264366" cy="301928"/>
            </a:xfrm>
            <a:custGeom>
              <a:avLst/>
              <a:gdLst/>
              <a:ahLst/>
              <a:cxnLst/>
              <a:rect l="0" t="0" r="0" b="0"/>
              <a:pathLst>
                <a:path w="264366" h="301928">
                  <a:moveTo>
                    <a:pt x="114610" y="21057"/>
                  </a:moveTo>
                  <a:lnTo>
                    <a:pt x="83328" y="30632"/>
                  </a:lnTo>
                  <a:lnTo>
                    <a:pt x="44922" y="60460"/>
                  </a:lnTo>
                  <a:lnTo>
                    <a:pt x="17613" y="96300"/>
                  </a:lnTo>
                  <a:lnTo>
                    <a:pt x="4891" y="127969"/>
                  </a:lnTo>
                  <a:lnTo>
                    <a:pt x="0" y="183118"/>
                  </a:lnTo>
                  <a:lnTo>
                    <a:pt x="1671" y="213577"/>
                  </a:lnTo>
                  <a:lnTo>
                    <a:pt x="21808" y="261726"/>
                  </a:lnTo>
                  <a:lnTo>
                    <a:pt x="35930" y="281269"/>
                  </a:lnTo>
                  <a:lnTo>
                    <a:pt x="53905" y="293854"/>
                  </a:lnTo>
                  <a:lnTo>
                    <a:pt x="89344" y="301927"/>
                  </a:lnTo>
                  <a:lnTo>
                    <a:pt x="134835" y="296249"/>
                  </a:lnTo>
                  <a:lnTo>
                    <a:pt x="177616" y="280743"/>
                  </a:lnTo>
                  <a:lnTo>
                    <a:pt x="214273" y="255497"/>
                  </a:lnTo>
                  <a:lnTo>
                    <a:pt x="249249" y="199364"/>
                  </a:lnTo>
                  <a:lnTo>
                    <a:pt x="263817" y="157076"/>
                  </a:lnTo>
                  <a:lnTo>
                    <a:pt x="264365" y="118681"/>
                  </a:lnTo>
                  <a:lnTo>
                    <a:pt x="252899" y="68200"/>
                  </a:lnTo>
                  <a:lnTo>
                    <a:pt x="229317" y="33272"/>
                  </a:lnTo>
                  <a:lnTo>
                    <a:pt x="214724" y="19466"/>
                  </a:lnTo>
                  <a:lnTo>
                    <a:pt x="196539" y="9431"/>
                  </a:lnTo>
                  <a:lnTo>
                    <a:pt x="1461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85471" y="1874072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55787" y="58563"/>
                  </a:lnTo>
                  <a:lnTo>
                    <a:pt x="21009" y="9982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74943" y="1853015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49498" y="55087"/>
                  </a:lnTo>
                  <a:lnTo>
                    <a:pt x="105299" y="115635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35919" y="1689543"/>
              <a:ext cx="171039" cy="416157"/>
            </a:xfrm>
            <a:custGeom>
              <a:avLst/>
              <a:gdLst/>
              <a:ahLst/>
              <a:cxnLst/>
              <a:rect l="0" t="0" r="0" b="0"/>
              <a:pathLst>
                <a:path w="171039" h="416157">
                  <a:moveTo>
                    <a:pt x="165449" y="131887"/>
                  </a:moveTo>
                  <a:lnTo>
                    <a:pt x="171038" y="115119"/>
                  </a:lnTo>
                  <a:lnTo>
                    <a:pt x="168925" y="76746"/>
                  </a:lnTo>
                  <a:lnTo>
                    <a:pt x="155301" y="39509"/>
                  </a:lnTo>
                  <a:lnTo>
                    <a:pt x="136445" y="11839"/>
                  </a:lnTo>
                  <a:lnTo>
                    <a:pt x="116683" y="2493"/>
                  </a:lnTo>
                  <a:lnTo>
                    <a:pt x="104863" y="0"/>
                  </a:lnTo>
                  <a:lnTo>
                    <a:pt x="82369" y="3470"/>
                  </a:lnTo>
                  <a:lnTo>
                    <a:pt x="53095" y="18578"/>
                  </a:lnTo>
                  <a:lnTo>
                    <a:pt x="29604" y="40992"/>
                  </a:lnTo>
                  <a:lnTo>
                    <a:pt x="16166" y="61073"/>
                  </a:lnTo>
                  <a:lnTo>
                    <a:pt x="3193" y="99856"/>
                  </a:lnTo>
                  <a:lnTo>
                    <a:pt x="0" y="145533"/>
                  </a:lnTo>
                  <a:lnTo>
                    <a:pt x="7112" y="182333"/>
                  </a:lnTo>
                  <a:lnTo>
                    <a:pt x="17478" y="204610"/>
                  </a:lnTo>
                  <a:lnTo>
                    <a:pt x="36123" y="219970"/>
                  </a:lnTo>
                  <a:lnTo>
                    <a:pt x="47646" y="225704"/>
                  </a:lnTo>
                  <a:lnTo>
                    <a:pt x="58838" y="227187"/>
                  </a:lnTo>
                  <a:lnTo>
                    <a:pt x="80631" y="222595"/>
                  </a:lnTo>
                  <a:lnTo>
                    <a:pt x="89016" y="216926"/>
                  </a:lnTo>
                  <a:lnTo>
                    <a:pt x="101453" y="201267"/>
                  </a:lnTo>
                  <a:lnTo>
                    <a:pt x="132053" y="142036"/>
                  </a:lnTo>
                  <a:lnTo>
                    <a:pt x="136166" y="139823"/>
                  </a:lnTo>
                  <a:lnTo>
                    <a:pt x="138908" y="143026"/>
                  </a:lnTo>
                  <a:lnTo>
                    <a:pt x="143309" y="181790"/>
                  </a:lnTo>
                  <a:lnTo>
                    <a:pt x="136942" y="234507"/>
                  </a:lnTo>
                  <a:lnTo>
                    <a:pt x="134472" y="289981"/>
                  </a:lnTo>
                  <a:lnTo>
                    <a:pt x="141179" y="352791"/>
                  </a:lnTo>
                  <a:lnTo>
                    <a:pt x="146876" y="396924"/>
                  </a:lnTo>
                  <a:lnTo>
                    <a:pt x="154920" y="416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6006" y="1688699"/>
              <a:ext cx="190114" cy="452262"/>
            </a:xfrm>
            <a:custGeom>
              <a:avLst/>
              <a:gdLst/>
              <a:ahLst/>
              <a:cxnLst/>
              <a:rect l="0" t="0" r="0" b="0"/>
              <a:pathLst>
                <a:path w="190114" h="452262">
                  <a:moveTo>
                    <a:pt x="161216" y="164316"/>
                  </a:moveTo>
                  <a:lnTo>
                    <a:pt x="131908" y="199214"/>
                  </a:lnTo>
                  <a:lnTo>
                    <a:pt x="106216" y="260433"/>
                  </a:lnTo>
                  <a:lnTo>
                    <a:pt x="80032" y="315493"/>
                  </a:lnTo>
                  <a:lnTo>
                    <a:pt x="70481" y="357418"/>
                  </a:lnTo>
                  <a:lnTo>
                    <a:pt x="75660" y="412336"/>
                  </a:lnTo>
                  <a:lnTo>
                    <a:pt x="81468" y="435984"/>
                  </a:lnTo>
                  <a:lnTo>
                    <a:pt x="88163" y="443694"/>
                  </a:lnTo>
                  <a:lnTo>
                    <a:pt x="108082" y="452261"/>
                  </a:lnTo>
                  <a:lnTo>
                    <a:pt x="117604" y="452205"/>
                  </a:lnTo>
                  <a:lnTo>
                    <a:pt x="134424" y="445905"/>
                  </a:lnTo>
                  <a:lnTo>
                    <a:pt x="157048" y="429204"/>
                  </a:lnTo>
                  <a:lnTo>
                    <a:pt x="172979" y="403849"/>
                  </a:lnTo>
                  <a:lnTo>
                    <a:pt x="187674" y="355434"/>
                  </a:lnTo>
                  <a:lnTo>
                    <a:pt x="190113" y="315830"/>
                  </a:lnTo>
                  <a:lnTo>
                    <a:pt x="182776" y="281349"/>
                  </a:lnTo>
                  <a:lnTo>
                    <a:pt x="172358" y="259615"/>
                  </a:lnTo>
                  <a:lnTo>
                    <a:pt x="115229" y="203363"/>
                  </a:lnTo>
                  <a:lnTo>
                    <a:pt x="56761" y="160846"/>
                  </a:lnTo>
                  <a:lnTo>
                    <a:pt x="17899" y="125717"/>
                  </a:lnTo>
                  <a:lnTo>
                    <a:pt x="2029" y="99067"/>
                  </a:lnTo>
                  <a:lnTo>
                    <a:pt x="0" y="76045"/>
                  </a:lnTo>
                  <a:lnTo>
                    <a:pt x="1096" y="63355"/>
                  </a:lnTo>
                  <a:lnTo>
                    <a:pt x="11673" y="43015"/>
                  </a:lnTo>
                  <a:lnTo>
                    <a:pt x="41470" y="10894"/>
                  </a:lnTo>
                  <a:lnTo>
                    <a:pt x="61982" y="2542"/>
                  </a:lnTo>
                  <a:lnTo>
                    <a:pt x="85527" y="0"/>
                  </a:lnTo>
                  <a:lnTo>
                    <a:pt x="107690" y="2769"/>
                  </a:lnTo>
                  <a:lnTo>
                    <a:pt x="126119" y="11019"/>
                  </a:lnTo>
                  <a:lnTo>
                    <a:pt x="134309" y="16495"/>
                  </a:lnTo>
                  <a:lnTo>
                    <a:pt x="146527" y="31937"/>
                  </a:lnTo>
                  <a:lnTo>
                    <a:pt x="154688" y="50499"/>
                  </a:lnTo>
                  <a:lnTo>
                    <a:pt x="161216" y="906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88067" y="2355927"/>
              <a:ext cx="176265" cy="444654"/>
            </a:xfrm>
            <a:custGeom>
              <a:avLst/>
              <a:gdLst/>
              <a:ahLst/>
              <a:cxnLst/>
              <a:rect l="0" t="0" r="0" b="0"/>
              <a:pathLst>
                <a:path w="176265" h="444654">
                  <a:moveTo>
                    <a:pt x="176264" y="107741"/>
                  </a:moveTo>
                  <a:lnTo>
                    <a:pt x="173145" y="65049"/>
                  </a:lnTo>
                  <a:lnTo>
                    <a:pt x="161692" y="33870"/>
                  </a:lnTo>
                  <a:lnTo>
                    <a:pt x="156021" y="23399"/>
                  </a:lnTo>
                  <a:lnTo>
                    <a:pt x="140361" y="8644"/>
                  </a:lnTo>
                  <a:lnTo>
                    <a:pt x="131272" y="3072"/>
                  </a:lnTo>
                  <a:lnTo>
                    <a:pt x="108694" y="0"/>
                  </a:lnTo>
                  <a:lnTo>
                    <a:pt x="84232" y="3704"/>
                  </a:lnTo>
                  <a:lnTo>
                    <a:pt x="51899" y="18943"/>
                  </a:lnTo>
                  <a:lnTo>
                    <a:pt x="34813" y="31621"/>
                  </a:lnTo>
                  <a:lnTo>
                    <a:pt x="17629" y="57501"/>
                  </a:lnTo>
                  <a:lnTo>
                    <a:pt x="2512" y="98857"/>
                  </a:lnTo>
                  <a:lnTo>
                    <a:pt x="0" y="136174"/>
                  </a:lnTo>
                  <a:lnTo>
                    <a:pt x="7315" y="169978"/>
                  </a:lnTo>
                  <a:lnTo>
                    <a:pt x="17727" y="191554"/>
                  </a:lnTo>
                  <a:lnTo>
                    <a:pt x="33274" y="206602"/>
                  </a:lnTo>
                  <a:lnTo>
                    <a:pt x="42333" y="212253"/>
                  </a:lnTo>
                  <a:lnTo>
                    <a:pt x="61757" y="215412"/>
                  </a:lnTo>
                  <a:lnTo>
                    <a:pt x="71850" y="214617"/>
                  </a:lnTo>
                  <a:lnTo>
                    <a:pt x="89304" y="207494"/>
                  </a:lnTo>
                  <a:lnTo>
                    <a:pt x="141009" y="163569"/>
                  </a:lnTo>
                  <a:lnTo>
                    <a:pt x="156590" y="137151"/>
                  </a:lnTo>
                  <a:lnTo>
                    <a:pt x="159639" y="135536"/>
                  </a:lnTo>
                  <a:lnTo>
                    <a:pt x="161671" y="139140"/>
                  </a:lnTo>
                  <a:lnTo>
                    <a:pt x="165201" y="192378"/>
                  </a:lnTo>
                  <a:lnTo>
                    <a:pt x="168750" y="250368"/>
                  </a:lnTo>
                  <a:lnTo>
                    <a:pt x="174780" y="307490"/>
                  </a:lnTo>
                  <a:lnTo>
                    <a:pt x="175971" y="366693"/>
                  </a:lnTo>
                  <a:lnTo>
                    <a:pt x="173087" y="417208"/>
                  </a:lnTo>
                  <a:lnTo>
                    <a:pt x="165736" y="444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77049" y="2336842"/>
              <a:ext cx="171553" cy="441797"/>
            </a:xfrm>
            <a:custGeom>
              <a:avLst/>
              <a:gdLst/>
              <a:ahLst/>
              <a:cxnLst/>
              <a:rect l="0" t="0" r="0" b="0"/>
              <a:pathLst>
                <a:path w="171553" h="441797">
                  <a:moveTo>
                    <a:pt x="171552" y="126826"/>
                  </a:moveTo>
                  <a:lnTo>
                    <a:pt x="112988" y="187502"/>
                  </a:lnTo>
                  <a:lnTo>
                    <a:pt x="85201" y="240024"/>
                  </a:lnTo>
                  <a:lnTo>
                    <a:pt x="64114" y="295458"/>
                  </a:lnTo>
                  <a:lnTo>
                    <a:pt x="43355" y="351469"/>
                  </a:lnTo>
                  <a:lnTo>
                    <a:pt x="42840" y="399147"/>
                  </a:lnTo>
                  <a:lnTo>
                    <a:pt x="50396" y="423723"/>
                  </a:lnTo>
                  <a:lnTo>
                    <a:pt x="55686" y="433552"/>
                  </a:lnTo>
                  <a:lnTo>
                    <a:pt x="62722" y="438934"/>
                  </a:lnTo>
                  <a:lnTo>
                    <a:pt x="70923" y="441353"/>
                  </a:lnTo>
                  <a:lnTo>
                    <a:pt x="79900" y="441796"/>
                  </a:lnTo>
                  <a:lnTo>
                    <a:pt x="99232" y="436048"/>
                  </a:lnTo>
                  <a:lnTo>
                    <a:pt x="109301" y="431240"/>
                  </a:lnTo>
                  <a:lnTo>
                    <a:pt x="123607" y="416539"/>
                  </a:lnTo>
                  <a:lnTo>
                    <a:pt x="152284" y="367142"/>
                  </a:lnTo>
                  <a:lnTo>
                    <a:pt x="159297" y="315282"/>
                  </a:lnTo>
                  <a:lnTo>
                    <a:pt x="155093" y="259978"/>
                  </a:lnTo>
                  <a:lnTo>
                    <a:pt x="143180" y="235138"/>
                  </a:lnTo>
                  <a:lnTo>
                    <a:pt x="116742" y="204542"/>
                  </a:lnTo>
                  <a:lnTo>
                    <a:pt x="55548" y="150431"/>
                  </a:lnTo>
                  <a:lnTo>
                    <a:pt x="19176" y="120310"/>
                  </a:lnTo>
                  <a:lnTo>
                    <a:pt x="2271" y="93310"/>
                  </a:lnTo>
                  <a:lnTo>
                    <a:pt x="0" y="70206"/>
                  </a:lnTo>
                  <a:lnTo>
                    <a:pt x="4060" y="46679"/>
                  </a:lnTo>
                  <a:lnTo>
                    <a:pt x="13663" y="28424"/>
                  </a:lnTo>
                  <a:lnTo>
                    <a:pt x="37812" y="4993"/>
                  </a:lnTo>
                  <a:lnTo>
                    <a:pt x="48467" y="1150"/>
                  </a:lnTo>
                  <a:lnTo>
                    <a:pt x="72784" y="0"/>
                  </a:lnTo>
                  <a:lnTo>
                    <a:pt x="107192" y="5930"/>
                  </a:lnTo>
                  <a:lnTo>
                    <a:pt x="134025" y="20685"/>
                  </a:lnTo>
                  <a:lnTo>
                    <a:pt x="138345" y="29159"/>
                  </a:lnTo>
                  <a:lnTo>
                    <a:pt x="139993" y="70143"/>
                  </a:lnTo>
                  <a:lnTo>
                    <a:pt x="139966" y="95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55397" y="2442611"/>
              <a:ext cx="247696" cy="353574"/>
            </a:xfrm>
            <a:custGeom>
              <a:avLst/>
              <a:gdLst/>
              <a:ahLst/>
              <a:cxnLst/>
              <a:rect l="0" t="0" r="0" b="0"/>
              <a:pathLst>
                <a:path w="247696" h="353574">
                  <a:moveTo>
                    <a:pt x="124831" y="10528"/>
                  </a:moveTo>
                  <a:lnTo>
                    <a:pt x="93548" y="20104"/>
                  </a:lnTo>
                  <a:lnTo>
                    <a:pt x="55143" y="49932"/>
                  </a:lnTo>
                  <a:lnTo>
                    <a:pt x="27834" y="93008"/>
                  </a:lnTo>
                  <a:lnTo>
                    <a:pt x="6137" y="152758"/>
                  </a:lnTo>
                  <a:lnTo>
                    <a:pt x="0" y="214661"/>
                  </a:lnTo>
                  <a:lnTo>
                    <a:pt x="1907" y="270043"/>
                  </a:lnTo>
                  <a:lnTo>
                    <a:pt x="13150" y="304231"/>
                  </a:lnTo>
                  <a:lnTo>
                    <a:pt x="26062" y="324727"/>
                  </a:lnTo>
                  <a:lnTo>
                    <a:pt x="43499" y="341635"/>
                  </a:lnTo>
                  <a:lnTo>
                    <a:pt x="69186" y="350709"/>
                  </a:lnTo>
                  <a:lnTo>
                    <a:pt x="97760" y="353573"/>
                  </a:lnTo>
                  <a:lnTo>
                    <a:pt x="122158" y="350946"/>
                  </a:lnTo>
                  <a:lnTo>
                    <a:pt x="166417" y="331322"/>
                  </a:lnTo>
                  <a:lnTo>
                    <a:pt x="187767" y="318440"/>
                  </a:lnTo>
                  <a:lnTo>
                    <a:pt x="213928" y="286855"/>
                  </a:lnTo>
                  <a:lnTo>
                    <a:pt x="235324" y="234261"/>
                  </a:lnTo>
                  <a:lnTo>
                    <a:pt x="247695" y="178811"/>
                  </a:lnTo>
                  <a:lnTo>
                    <a:pt x="247022" y="136819"/>
                  </a:lnTo>
                  <a:lnTo>
                    <a:pt x="236315" y="86298"/>
                  </a:lnTo>
                  <a:lnTo>
                    <a:pt x="220774" y="58845"/>
                  </a:lnTo>
                  <a:lnTo>
                    <a:pt x="184577" y="21412"/>
                  </a:lnTo>
                  <a:lnTo>
                    <a:pt x="175190" y="14274"/>
                  </a:lnTo>
                  <a:lnTo>
                    <a:pt x="152281" y="6344"/>
                  </a:lnTo>
                  <a:lnTo>
                    <a:pt x="1143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82948" y="2411026"/>
              <a:ext cx="287876" cy="316660"/>
            </a:xfrm>
            <a:custGeom>
              <a:avLst/>
              <a:gdLst/>
              <a:ahLst/>
              <a:cxnLst/>
              <a:rect l="0" t="0" r="0" b="0"/>
              <a:pathLst>
                <a:path w="287876" h="316660">
                  <a:moveTo>
                    <a:pt x="113135" y="21056"/>
                  </a:moveTo>
                  <a:lnTo>
                    <a:pt x="96367" y="15467"/>
                  </a:lnTo>
                  <a:lnTo>
                    <a:pt x="89088" y="16160"/>
                  </a:lnTo>
                  <a:lnTo>
                    <a:pt x="74761" y="23170"/>
                  </a:lnTo>
                  <a:lnTo>
                    <a:pt x="53542" y="40270"/>
                  </a:lnTo>
                  <a:lnTo>
                    <a:pt x="26580" y="82650"/>
                  </a:lnTo>
                  <a:lnTo>
                    <a:pt x="4958" y="136662"/>
                  </a:lnTo>
                  <a:lnTo>
                    <a:pt x="0" y="194584"/>
                  </a:lnTo>
                  <a:lnTo>
                    <a:pt x="7344" y="236899"/>
                  </a:lnTo>
                  <a:lnTo>
                    <a:pt x="23817" y="271013"/>
                  </a:lnTo>
                  <a:lnTo>
                    <a:pt x="36783" y="288516"/>
                  </a:lnTo>
                  <a:lnTo>
                    <a:pt x="68415" y="311524"/>
                  </a:lnTo>
                  <a:lnTo>
                    <a:pt x="97159" y="316659"/>
                  </a:lnTo>
                  <a:lnTo>
                    <a:pt x="146226" y="316093"/>
                  </a:lnTo>
                  <a:lnTo>
                    <a:pt x="178145" y="313621"/>
                  </a:lnTo>
                  <a:lnTo>
                    <a:pt x="214675" y="299075"/>
                  </a:lnTo>
                  <a:lnTo>
                    <a:pt x="240836" y="278777"/>
                  </a:lnTo>
                  <a:lnTo>
                    <a:pt x="277798" y="225314"/>
                  </a:lnTo>
                  <a:lnTo>
                    <a:pt x="287875" y="173994"/>
                  </a:lnTo>
                  <a:lnTo>
                    <a:pt x="283994" y="144011"/>
                  </a:lnTo>
                  <a:lnTo>
                    <a:pt x="262438" y="90577"/>
                  </a:lnTo>
                  <a:lnTo>
                    <a:pt x="236922" y="54524"/>
                  </a:lnTo>
                  <a:lnTo>
                    <a:pt x="196858" y="20475"/>
                  </a:lnTo>
                  <a:lnTo>
                    <a:pt x="166797" y="6586"/>
                  </a:lnTo>
                  <a:lnTo>
                    <a:pt x="1341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27502" y="2790051"/>
              <a:ext cx="39188" cy="115815"/>
            </a:xfrm>
            <a:custGeom>
              <a:avLst/>
              <a:gdLst/>
              <a:ahLst/>
              <a:cxnLst/>
              <a:rect l="0" t="0" r="0" b="0"/>
              <a:pathLst>
                <a:path w="39188" h="115815">
                  <a:moveTo>
                    <a:pt x="21057" y="0"/>
                  </a:moveTo>
                  <a:lnTo>
                    <a:pt x="32236" y="11179"/>
                  </a:lnTo>
                  <a:lnTo>
                    <a:pt x="37724" y="29145"/>
                  </a:lnTo>
                  <a:lnTo>
                    <a:pt x="39187" y="40487"/>
                  </a:lnTo>
                  <a:lnTo>
                    <a:pt x="34574" y="62448"/>
                  </a:lnTo>
                  <a:lnTo>
                    <a:pt x="18823" y="9142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81079" y="2222777"/>
              <a:ext cx="1568793" cy="693591"/>
            </a:xfrm>
            <a:custGeom>
              <a:avLst/>
              <a:gdLst/>
              <a:ahLst/>
              <a:cxnLst/>
              <a:rect l="0" t="0" r="0" b="0"/>
              <a:pathLst>
                <a:path w="1568793" h="693591">
                  <a:moveTo>
                    <a:pt x="593822" y="19793"/>
                  </a:moveTo>
                  <a:lnTo>
                    <a:pt x="535205" y="5138"/>
                  </a:lnTo>
                  <a:lnTo>
                    <a:pt x="481032" y="0"/>
                  </a:lnTo>
                  <a:lnTo>
                    <a:pt x="425270" y="2105"/>
                  </a:lnTo>
                  <a:lnTo>
                    <a:pt x="369195" y="13439"/>
                  </a:lnTo>
                  <a:lnTo>
                    <a:pt x="307355" y="30409"/>
                  </a:lnTo>
                  <a:lnTo>
                    <a:pt x="246309" y="49050"/>
                  </a:lnTo>
                  <a:lnTo>
                    <a:pt x="193032" y="73362"/>
                  </a:lnTo>
                  <a:lnTo>
                    <a:pt x="137927" y="108822"/>
                  </a:lnTo>
                  <a:lnTo>
                    <a:pt x="79126" y="157295"/>
                  </a:lnTo>
                  <a:lnTo>
                    <a:pt x="36894" y="212508"/>
                  </a:lnTo>
                  <a:lnTo>
                    <a:pt x="9265" y="272682"/>
                  </a:lnTo>
                  <a:lnTo>
                    <a:pt x="0" y="311012"/>
                  </a:lnTo>
                  <a:lnTo>
                    <a:pt x="3439" y="372351"/>
                  </a:lnTo>
                  <a:lnTo>
                    <a:pt x="9582" y="407744"/>
                  </a:lnTo>
                  <a:lnTo>
                    <a:pt x="36979" y="461778"/>
                  </a:lnTo>
                  <a:lnTo>
                    <a:pt x="78028" y="516809"/>
                  </a:lnTo>
                  <a:lnTo>
                    <a:pt x="102133" y="543743"/>
                  </a:lnTo>
                  <a:lnTo>
                    <a:pt x="162430" y="588114"/>
                  </a:lnTo>
                  <a:lnTo>
                    <a:pt x="216003" y="616162"/>
                  </a:lnTo>
                  <a:lnTo>
                    <a:pt x="276508" y="642834"/>
                  </a:lnTo>
                  <a:lnTo>
                    <a:pt x="328199" y="658195"/>
                  </a:lnTo>
                  <a:lnTo>
                    <a:pt x="386589" y="672495"/>
                  </a:lnTo>
                  <a:lnTo>
                    <a:pt x="448512" y="680995"/>
                  </a:lnTo>
                  <a:lnTo>
                    <a:pt x="497215" y="682468"/>
                  </a:lnTo>
                  <a:lnTo>
                    <a:pt x="548690" y="688493"/>
                  </a:lnTo>
                  <a:lnTo>
                    <a:pt x="600987" y="692098"/>
                  </a:lnTo>
                  <a:lnTo>
                    <a:pt x="653527" y="693167"/>
                  </a:lnTo>
                  <a:lnTo>
                    <a:pt x="716446" y="693528"/>
                  </a:lnTo>
                  <a:lnTo>
                    <a:pt x="766766" y="693590"/>
                  </a:lnTo>
                  <a:lnTo>
                    <a:pt x="829932" y="690492"/>
                  </a:lnTo>
                  <a:lnTo>
                    <a:pt x="888076" y="684550"/>
                  </a:lnTo>
                  <a:lnTo>
                    <a:pt x="938632" y="683521"/>
                  </a:lnTo>
                  <a:lnTo>
                    <a:pt x="990656" y="683216"/>
                  </a:lnTo>
                  <a:lnTo>
                    <a:pt x="1043115" y="677537"/>
                  </a:lnTo>
                  <a:lnTo>
                    <a:pt x="1095703" y="668445"/>
                  </a:lnTo>
                  <a:lnTo>
                    <a:pt x="1148330" y="663931"/>
                  </a:lnTo>
                  <a:lnTo>
                    <a:pt x="1208939" y="654001"/>
                  </a:lnTo>
                  <a:lnTo>
                    <a:pt x="1272437" y="642920"/>
                  </a:lnTo>
                  <a:lnTo>
                    <a:pt x="1326391" y="632953"/>
                  </a:lnTo>
                  <a:lnTo>
                    <a:pt x="1388466" y="616275"/>
                  </a:lnTo>
                  <a:lnTo>
                    <a:pt x="1442247" y="592768"/>
                  </a:lnTo>
                  <a:lnTo>
                    <a:pt x="1501011" y="542390"/>
                  </a:lnTo>
                  <a:lnTo>
                    <a:pt x="1544741" y="488776"/>
                  </a:lnTo>
                  <a:lnTo>
                    <a:pt x="1558866" y="465316"/>
                  </a:lnTo>
                  <a:lnTo>
                    <a:pt x="1568792" y="420211"/>
                  </a:lnTo>
                  <a:lnTo>
                    <a:pt x="1563741" y="367039"/>
                  </a:lnTo>
                  <a:lnTo>
                    <a:pt x="1548359" y="308876"/>
                  </a:lnTo>
                  <a:lnTo>
                    <a:pt x="1523137" y="262899"/>
                  </a:lnTo>
                  <a:lnTo>
                    <a:pt x="1491395" y="230644"/>
                  </a:lnTo>
                  <a:lnTo>
                    <a:pt x="1428118" y="189210"/>
                  </a:lnTo>
                  <a:lnTo>
                    <a:pt x="1372783" y="160363"/>
                  </a:lnTo>
                  <a:lnTo>
                    <a:pt x="1322714" y="139172"/>
                  </a:lnTo>
                  <a:lnTo>
                    <a:pt x="1270205" y="119456"/>
                  </a:lnTo>
                  <a:lnTo>
                    <a:pt x="1209752" y="100695"/>
                  </a:lnTo>
                  <a:lnTo>
                    <a:pt x="1149407" y="82988"/>
                  </a:lnTo>
                  <a:lnTo>
                    <a:pt x="1095201" y="74519"/>
                  </a:lnTo>
                  <a:lnTo>
                    <a:pt x="1033761" y="61257"/>
                  </a:lnTo>
                  <a:lnTo>
                    <a:pt x="979422" y="53329"/>
                  </a:lnTo>
                  <a:lnTo>
                    <a:pt x="917951" y="43302"/>
                  </a:lnTo>
                  <a:lnTo>
                    <a:pt x="863609" y="41334"/>
                  </a:lnTo>
                  <a:lnTo>
                    <a:pt x="807814" y="33710"/>
                  </a:lnTo>
                  <a:lnTo>
                    <a:pt x="751732" y="27871"/>
                  </a:lnTo>
                  <a:lnTo>
                    <a:pt x="695594" y="21388"/>
                  </a:lnTo>
                  <a:lnTo>
                    <a:pt x="641785" y="20108"/>
                  </a:lnTo>
                  <a:lnTo>
                    <a:pt x="604351" y="19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63073" y="3832373"/>
            <a:ext cx="2321736" cy="422339"/>
            <a:chOff x="563073" y="3832373"/>
            <a:chExt cx="2321736" cy="422339"/>
          </a:xfrm>
        </p:grpSpPr>
        <p:sp>
          <p:nvSpPr>
            <p:cNvPr id="83" name="Freeform 82"/>
            <p:cNvSpPr/>
            <p:nvPr/>
          </p:nvSpPr>
          <p:spPr>
            <a:xfrm>
              <a:off x="563073" y="3868647"/>
              <a:ext cx="268679" cy="386065"/>
            </a:xfrm>
            <a:custGeom>
              <a:avLst/>
              <a:gdLst/>
              <a:ahLst/>
              <a:cxnLst/>
              <a:rect l="0" t="0" r="0" b="0"/>
              <a:pathLst>
                <a:path w="268679" h="386065">
                  <a:moveTo>
                    <a:pt x="58108" y="16368"/>
                  </a:moveTo>
                  <a:lnTo>
                    <a:pt x="38980" y="76309"/>
                  </a:lnTo>
                  <a:lnTo>
                    <a:pt x="27770" y="94091"/>
                  </a:lnTo>
                  <a:lnTo>
                    <a:pt x="22675" y="96260"/>
                  </a:lnTo>
                  <a:lnTo>
                    <a:pt x="18108" y="94195"/>
                  </a:lnTo>
                  <a:lnTo>
                    <a:pt x="13894" y="89310"/>
                  </a:lnTo>
                  <a:lnTo>
                    <a:pt x="12254" y="82543"/>
                  </a:lnTo>
                  <a:lnTo>
                    <a:pt x="15536" y="56253"/>
                  </a:lnTo>
                  <a:lnTo>
                    <a:pt x="20860" y="36434"/>
                  </a:lnTo>
                  <a:lnTo>
                    <a:pt x="33364" y="19047"/>
                  </a:lnTo>
                  <a:lnTo>
                    <a:pt x="41612" y="11135"/>
                  </a:lnTo>
                  <a:lnTo>
                    <a:pt x="63255" y="2344"/>
                  </a:lnTo>
                  <a:lnTo>
                    <a:pt x="75577" y="0"/>
                  </a:lnTo>
                  <a:lnTo>
                    <a:pt x="95508" y="3634"/>
                  </a:lnTo>
                  <a:lnTo>
                    <a:pt x="119882" y="18835"/>
                  </a:lnTo>
                  <a:lnTo>
                    <a:pt x="133526" y="32672"/>
                  </a:lnTo>
                  <a:lnTo>
                    <a:pt x="159418" y="90575"/>
                  </a:lnTo>
                  <a:lnTo>
                    <a:pt x="170710" y="135401"/>
                  </a:lnTo>
                  <a:lnTo>
                    <a:pt x="169850" y="181489"/>
                  </a:lnTo>
                  <a:lnTo>
                    <a:pt x="159079" y="243177"/>
                  </a:lnTo>
                  <a:lnTo>
                    <a:pt x="137281" y="296393"/>
                  </a:lnTo>
                  <a:lnTo>
                    <a:pt x="116142" y="329795"/>
                  </a:lnTo>
                  <a:lnTo>
                    <a:pt x="73549" y="370046"/>
                  </a:lnTo>
                  <a:lnTo>
                    <a:pt x="40326" y="386064"/>
                  </a:lnTo>
                  <a:lnTo>
                    <a:pt x="29876" y="385665"/>
                  </a:lnTo>
                  <a:lnTo>
                    <a:pt x="20569" y="381888"/>
                  </a:lnTo>
                  <a:lnTo>
                    <a:pt x="12025" y="375862"/>
                  </a:lnTo>
                  <a:lnTo>
                    <a:pt x="6329" y="367165"/>
                  </a:lnTo>
                  <a:lnTo>
                    <a:pt x="0" y="345023"/>
                  </a:lnTo>
                  <a:lnTo>
                    <a:pt x="652" y="334907"/>
                  </a:lnTo>
                  <a:lnTo>
                    <a:pt x="7616" y="317428"/>
                  </a:lnTo>
                  <a:lnTo>
                    <a:pt x="21629" y="304981"/>
                  </a:lnTo>
                  <a:lnTo>
                    <a:pt x="59221" y="287457"/>
                  </a:lnTo>
                  <a:lnTo>
                    <a:pt x="79660" y="286201"/>
                  </a:lnTo>
                  <a:lnTo>
                    <a:pt x="114016" y="295190"/>
                  </a:lnTo>
                  <a:lnTo>
                    <a:pt x="172965" y="317468"/>
                  </a:lnTo>
                  <a:lnTo>
                    <a:pt x="194553" y="324886"/>
                  </a:lnTo>
                  <a:lnTo>
                    <a:pt x="249659" y="322924"/>
                  </a:lnTo>
                  <a:lnTo>
                    <a:pt x="268678" y="321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0474" y="3895544"/>
              <a:ext cx="205129" cy="351675"/>
            </a:xfrm>
            <a:custGeom>
              <a:avLst/>
              <a:gdLst/>
              <a:ahLst/>
              <a:cxnLst/>
              <a:rect l="0" t="0" r="0" b="0"/>
              <a:pathLst>
                <a:path w="205129" h="351675">
                  <a:moveTo>
                    <a:pt x="180790" y="0"/>
                  </a:moveTo>
                  <a:lnTo>
                    <a:pt x="143312" y="8333"/>
                  </a:lnTo>
                  <a:lnTo>
                    <a:pt x="91888" y="10095"/>
                  </a:lnTo>
                  <a:lnTo>
                    <a:pt x="34162" y="5257"/>
                  </a:lnTo>
                  <a:lnTo>
                    <a:pt x="23376" y="7014"/>
                  </a:lnTo>
                  <a:lnTo>
                    <a:pt x="15016" y="11695"/>
                  </a:lnTo>
                  <a:lnTo>
                    <a:pt x="2608" y="26254"/>
                  </a:lnTo>
                  <a:lnTo>
                    <a:pt x="0" y="35050"/>
                  </a:lnTo>
                  <a:lnTo>
                    <a:pt x="1337" y="95863"/>
                  </a:lnTo>
                  <a:lnTo>
                    <a:pt x="8948" y="146707"/>
                  </a:lnTo>
                  <a:lnTo>
                    <a:pt x="10829" y="173218"/>
                  </a:lnTo>
                  <a:lnTo>
                    <a:pt x="13670" y="178649"/>
                  </a:lnTo>
                  <a:lnTo>
                    <a:pt x="17904" y="178761"/>
                  </a:lnTo>
                  <a:lnTo>
                    <a:pt x="28848" y="169526"/>
                  </a:lnTo>
                  <a:lnTo>
                    <a:pt x="41510" y="153723"/>
                  </a:lnTo>
                  <a:lnTo>
                    <a:pt x="61176" y="144360"/>
                  </a:lnTo>
                  <a:lnTo>
                    <a:pt x="72971" y="141864"/>
                  </a:lnTo>
                  <a:lnTo>
                    <a:pt x="95436" y="145329"/>
                  </a:lnTo>
                  <a:lnTo>
                    <a:pt x="138453" y="166617"/>
                  </a:lnTo>
                  <a:lnTo>
                    <a:pt x="172340" y="194522"/>
                  </a:lnTo>
                  <a:lnTo>
                    <a:pt x="198445" y="232616"/>
                  </a:lnTo>
                  <a:lnTo>
                    <a:pt x="203088" y="242815"/>
                  </a:lnTo>
                  <a:lnTo>
                    <a:pt x="205128" y="263506"/>
                  </a:lnTo>
                  <a:lnTo>
                    <a:pt x="200965" y="283230"/>
                  </a:lnTo>
                  <a:lnTo>
                    <a:pt x="179229" y="314956"/>
                  </a:lnTo>
                  <a:lnTo>
                    <a:pt x="164888" y="328323"/>
                  </a:lnTo>
                  <a:lnTo>
                    <a:pt x="123966" y="346437"/>
                  </a:lnTo>
                  <a:lnTo>
                    <a:pt x="99383" y="351674"/>
                  </a:lnTo>
                  <a:lnTo>
                    <a:pt x="76759" y="350102"/>
                  </a:lnTo>
                  <a:lnTo>
                    <a:pt x="58125" y="342384"/>
                  </a:lnTo>
                  <a:lnTo>
                    <a:pt x="37600" y="331124"/>
                  </a:lnTo>
                  <a:lnTo>
                    <a:pt x="2286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89720" y="3990300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52480" y="6333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79191" y="3948186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20244" y="43963"/>
                  </a:lnTo>
                  <a:lnTo>
                    <a:pt x="64451" y="98120"/>
                  </a:lnTo>
                  <a:lnTo>
                    <a:pt x="114812" y="158154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07770" y="3832373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0" y="37478"/>
                  </a:lnTo>
                  <a:lnTo>
                    <a:pt x="3827" y="100079"/>
                  </a:lnTo>
                  <a:lnTo>
                    <a:pt x="12587" y="159505"/>
                  </a:lnTo>
                  <a:lnTo>
                    <a:pt x="17003" y="221565"/>
                  </a:lnTo>
                  <a:lnTo>
                    <a:pt x="18311" y="278819"/>
                  </a:lnTo>
                  <a:lnTo>
                    <a:pt x="18753" y="337482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23237" y="3868354"/>
              <a:ext cx="257619" cy="325248"/>
            </a:xfrm>
            <a:custGeom>
              <a:avLst/>
              <a:gdLst/>
              <a:ahLst/>
              <a:cxnLst/>
              <a:rect l="0" t="0" r="0" b="0"/>
              <a:pathLst>
                <a:path w="257619" h="325248">
                  <a:moveTo>
                    <a:pt x="124493" y="16661"/>
                  </a:moveTo>
                  <a:lnTo>
                    <a:pt x="107725" y="11072"/>
                  </a:lnTo>
                  <a:lnTo>
                    <a:pt x="74941" y="13185"/>
                  </a:lnTo>
                  <a:lnTo>
                    <a:pt x="55287" y="21355"/>
                  </a:lnTo>
                  <a:lnTo>
                    <a:pt x="46770" y="26810"/>
                  </a:lnTo>
                  <a:lnTo>
                    <a:pt x="23605" y="56843"/>
                  </a:lnTo>
                  <a:lnTo>
                    <a:pt x="7513" y="89788"/>
                  </a:lnTo>
                  <a:lnTo>
                    <a:pt x="0" y="148003"/>
                  </a:lnTo>
                  <a:lnTo>
                    <a:pt x="1636" y="205775"/>
                  </a:lnTo>
                  <a:lnTo>
                    <a:pt x="12832" y="245050"/>
                  </a:lnTo>
                  <a:lnTo>
                    <a:pt x="37576" y="284173"/>
                  </a:lnTo>
                  <a:lnTo>
                    <a:pt x="58056" y="307144"/>
                  </a:lnTo>
                  <a:lnTo>
                    <a:pt x="90120" y="323179"/>
                  </a:lnTo>
                  <a:lnTo>
                    <a:pt x="115845" y="325247"/>
                  </a:lnTo>
                  <a:lnTo>
                    <a:pt x="141707" y="321097"/>
                  </a:lnTo>
                  <a:lnTo>
                    <a:pt x="174827" y="305606"/>
                  </a:lnTo>
                  <a:lnTo>
                    <a:pt x="199978" y="285028"/>
                  </a:lnTo>
                  <a:lnTo>
                    <a:pt x="221078" y="257224"/>
                  </a:lnTo>
                  <a:lnTo>
                    <a:pt x="248722" y="200375"/>
                  </a:lnTo>
                  <a:lnTo>
                    <a:pt x="257618" y="154283"/>
                  </a:lnTo>
                  <a:lnTo>
                    <a:pt x="252218" y="95881"/>
                  </a:lnTo>
                  <a:lnTo>
                    <a:pt x="236767" y="49337"/>
                  </a:lnTo>
                  <a:lnTo>
                    <a:pt x="223526" y="28844"/>
                  </a:lnTo>
                  <a:lnTo>
                    <a:pt x="205942" y="11937"/>
                  </a:lnTo>
                  <a:lnTo>
                    <a:pt x="183310" y="2863"/>
                  </a:lnTo>
                  <a:lnTo>
                    <a:pt x="158823" y="0"/>
                  </a:lnTo>
                  <a:lnTo>
                    <a:pt x="127646" y="4966"/>
                  </a:lnTo>
                  <a:lnTo>
                    <a:pt x="103436" y="16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38476" y="3874487"/>
              <a:ext cx="292275" cy="334626"/>
            </a:xfrm>
            <a:custGeom>
              <a:avLst/>
              <a:gdLst/>
              <a:ahLst/>
              <a:cxnLst/>
              <a:rect l="0" t="0" r="0" b="0"/>
              <a:pathLst>
                <a:path w="292275" h="334626">
                  <a:moveTo>
                    <a:pt x="125109" y="21057"/>
                  </a:moveTo>
                  <a:lnTo>
                    <a:pt x="108341" y="15467"/>
                  </a:lnTo>
                  <a:lnTo>
                    <a:pt x="75557" y="17581"/>
                  </a:lnTo>
                  <a:lnTo>
                    <a:pt x="55903" y="25751"/>
                  </a:lnTo>
                  <a:lnTo>
                    <a:pt x="39368" y="38351"/>
                  </a:lnTo>
                  <a:lnTo>
                    <a:pt x="18076" y="65175"/>
                  </a:lnTo>
                  <a:lnTo>
                    <a:pt x="5008" y="96520"/>
                  </a:lnTo>
                  <a:lnTo>
                    <a:pt x="0" y="148441"/>
                  </a:lnTo>
                  <a:lnTo>
                    <a:pt x="4600" y="209345"/>
                  </a:lnTo>
                  <a:lnTo>
                    <a:pt x="19083" y="249201"/>
                  </a:lnTo>
                  <a:lnTo>
                    <a:pt x="58672" y="300894"/>
                  </a:lnTo>
                  <a:lnTo>
                    <a:pt x="85147" y="317011"/>
                  </a:lnTo>
                  <a:lnTo>
                    <a:pt x="133939" y="331767"/>
                  </a:lnTo>
                  <a:lnTo>
                    <a:pt x="161009" y="334625"/>
                  </a:lnTo>
                  <a:lnTo>
                    <a:pt x="185518" y="329657"/>
                  </a:lnTo>
                  <a:lnTo>
                    <a:pt x="229849" y="307403"/>
                  </a:lnTo>
                  <a:lnTo>
                    <a:pt x="278863" y="248466"/>
                  </a:lnTo>
                  <a:lnTo>
                    <a:pt x="287031" y="226632"/>
                  </a:lnTo>
                  <a:lnTo>
                    <a:pt x="292274" y="174488"/>
                  </a:lnTo>
                  <a:lnTo>
                    <a:pt x="281942" y="113488"/>
                  </a:lnTo>
                  <a:lnTo>
                    <a:pt x="274361" y="89043"/>
                  </a:lnTo>
                  <a:lnTo>
                    <a:pt x="250431" y="54287"/>
                  </a:lnTo>
                  <a:lnTo>
                    <a:pt x="217584" y="24891"/>
                  </a:lnTo>
                  <a:lnTo>
                    <a:pt x="178471" y="6130"/>
                  </a:lnTo>
                  <a:lnTo>
                    <a:pt x="1461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11026" y="3927129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94756" y="0"/>
                  </a:moveTo>
                  <a:lnTo>
                    <a:pt x="45258" y="58563"/>
                  </a:lnTo>
                  <a:lnTo>
                    <a:pt x="18645" y="8518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00497" y="3948186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63333" y="63334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63943" y="3832373"/>
              <a:ext cx="20866" cy="357970"/>
            </a:xfrm>
            <a:custGeom>
              <a:avLst/>
              <a:gdLst/>
              <a:ahLst/>
              <a:cxnLst/>
              <a:rect l="0" t="0" r="0" b="0"/>
              <a:pathLst>
                <a:path w="20866" h="357970">
                  <a:moveTo>
                    <a:pt x="10336" y="0"/>
                  </a:moveTo>
                  <a:lnTo>
                    <a:pt x="2003" y="57263"/>
                  </a:lnTo>
                  <a:lnTo>
                    <a:pt x="458" y="106654"/>
                  </a:lnTo>
                  <a:lnTo>
                    <a:pt x="0" y="161452"/>
                  </a:lnTo>
                  <a:lnTo>
                    <a:pt x="2985" y="219023"/>
                  </a:lnTo>
                  <a:lnTo>
                    <a:pt x="11278" y="273126"/>
                  </a:lnTo>
                  <a:lnTo>
                    <a:pt x="18024" y="319962"/>
                  </a:lnTo>
                  <a:lnTo>
                    <a:pt x="2086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80347" y="3832373"/>
              <a:ext cx="204462" cy="254073"/>
            </a:xfrm>
            <a:custGeom>
              <a:avLst/>
              <a:gdLst/>
              <a:ahLst/>
              <a:cxnLst/>
              <a:rect l="0" t="0" r="0" b="0"/>
              <a:pathLst>
                <a:path w="204462" h="254073">
                  <a:moveTo>
                    <a:pt x="204461" y="168456"/>
                  </a:moveTo>
                  <a:lnTo>
                    <a:pt x="150586" y="187584"/>
                  </a:lnTo>
                  <a:lnTo>
                    <a:pt x="89709" y="217819"/>
                  </a:lnTo>
                  <a:lnTo>
                    <a:pt x="45056" y="249667"/>
                  </a:lnTo>
                  <a:lnTo>
                    <a:pt x="24820" y="254072"/>
                  </a:lnTo>
                  <a:lnTo>
                    <a:pt x="14510" y="253609"/>
                  </a:lnTo>
                  <a:lnTo>
                    <a:pt x="7637" y="247452"/>
                  </a:lnTo>
                  <a:lnTo>
                    <a:pt x="0" y="225012"/>
                  </a:lnTo>
                  <a:lnTo>
                    <a:pt x="304" y="214349"/>
                  </a:lnTo>
                  <a:lnTo>
                    <a:pt x="18147" y="161747"/>
                  </a:lnTo>
                  <a:lnTo>
                    <a:pt x="31264" y="106992"/>
                  </a:lnTo>
                  <a:lnTo>
                    <a:pt x="38188" y="47304"/>
                  </a:lnTo>
                  <a:lnTo>
                    <a:pt x="465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74358" y="4432497"/>
            <a:ext cx="1826181" cy="484855"/>
            <a:chOff x="774358" y="4432497"/>
            <a:chExt cx="1826181" cy="484855"/>
          </a:xfrm>
        </p:grpSpPr>
        <p:sp>
          <p:nvSpPr>
            <p:cNvPr id="95" name="Freeform 94"/>
            <p:cNvSpPr/>
            <p:nvPr/>
          </p:nvSpPr>
          <p:spPr>
            <a:xfrm>
              <a:off x="774358" y="4474611"/>
              <a:ext cx="246907" cy="442741"/>
            </a:xfrm>
            <a:custGeom>
              <a:avLst/>
              <a:gdLst/>
              <a:ahLst/>
              <a:cxnLst/>
              <a:rect l="0" t="0" r="0" b="0"/>
              <a:pathLst>
                <a:path w="246907" h="442741">
                  <a:moveTo>
                    <a:pt x="46864" y="0"/>
                  </a:moveTo>
                  <a:lnTo>
                    <a:pt x="35686" y="16767"/>
                  </a:lnTo>
                  <a:lnTo>
                    <a:pt x="26589" y="69516"/>
                  </a:lnTo>
                  <a:lnTo>
                    <a:pt x="14740" y="123089"/>
                  </a:lnTo>
                  <a:lnTo>
                    <a:pt x="11410" y="134702"/>
                  </a:lnTo>
                  <a:lnTo>
                    <a:pt x="8020" y="138934"/>
                  </a:lnTo>
                  <a:lnTo>
                    <a:pt x="4591" y="138246"/>
                  </a:lnTo>
                  <a:lnTo>
                    <a:pt x="1134" y="134278"/>
                  </a:lnTo>
                  <a:lnTo>
                    <a:pt x="0" y="128123"/>
                  </a:lnTo>
                  <a:lnTo>
                    <a:pt x="6585" y="93029"/>
                  </a:lnTo>
                  <a:lnTo>
                    <a:pt x="18942" y="62659"/>
                  </a:lnTo>
                  <a:lnTo>
                    <a:pt x="44078" y="20956"/>
                  </a:lnTo>
                  <a:lnTo>
                    <a:pt x="52026" y="15140"/>
                  </a:lnTo>
                  <a:lnTo>
                    <a:pt x="60834" y="12434"/>
                  </a:lnTo>
                  <a:lnTo>
                    <a:pt x="70215" y="11798"/>
                  </a:lnTo>
                  <a:lnTo>
                    <a:pt x="86878" y="17332"/>
                  </a:lnTo>
                  <a:lnTo>
                    <a:pt x="94597" y="22083"/>
                  </a:lnTo>
                  <a:lnTo>
                    <a:pt x="106294" y="36721"/>
                  </a:lnTo>
                  <a:lnTo>
                    <a:pt x="130764" y="95207"/>
                  </a:lnTo>
                  <a:lnTo>
                    <a:pt x="147427" y="148628"/>
                  </a:lnTo>
                  <a:lnTo>
                    <a:pt x="151216" y="204097"/>
                  </a:lnTo>
                  <a:lnTo>
                    <a:pt x="146376" y="265443"/>
                  </a:lnTo>
                  <a:lnTo>
                    <a:pt x="141390" y="322621"/>
                  </a:lnTo>
                  <a:lnTo>
                    <a:pt x="132324" y="363744"/>
                  </a:lnTo>
                  <a:lnTo>
                    <a:pt x="108892" y="406553"/>
                  </a:lnTo>
                  <a:lnTo>
                    <a:pt x="81733" y="437886"/>
                  </a:lnTo>
                  <a:lnTo>
                    <a:pt x="73620" y="441662"/>
                  </a:lnTo>
                  <a:lnTo>
                    <a:pt x="55246" y="442740"/>
                  </a:lnTo>
                  <a:lnTo>
                    <a:pt x="46603" y="439049"/>
                  </a:lnTo>
                  <a:lnTo>
                    <a:pt x="30761" y="425590"/>
                  </a:lnTo>
                  <a:lnTo>
                    <a:pt x="14277" y="392693"/>
                  </a:lnTo>
                  <a:lnTo>
                    <a:pt x="12104" y="369892"/>
                  </a:lnTo>
                  <a:lnTo>
                    <a:pt x="16207" y="349230"/>
                  </a:lnTo>
                  <a:lnTo>
                    <a:pt x="25830" y="332248"/>
                  </a:lnTo>
                  <a:lnTo>
                    <a:pt x="41025" y="320021"/>
                  </a:lnTo>
                  <a:lnTo>
                    <a:pt x="49991" y="315123"/>
                  </a:lnTo>
                  <a:lnTo>
                    <a:pt x="90555" y="308229"/>
                  </a:lnTo>
                  <a:lnTo>
                    <a:pt x="116585" y="312856"/>
                  </a:lnTo>
                  <a:lnTo>
                    <a:pt x="172682" y="333007"/>
                  </a:lnTo>
                  <a:lnTo>
                    <a:pt x="204637" y="341474"/>
                  </a:lnTo>
                  <a:lnTo>
                    <a:pt x="24690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63378" y="4769409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29255" y="78807"/>
                  </a:lnTo>
                  <a:lnTo>
                    <a:pt x="24310" y="99756"/>
                  </a:lnTo>
                  <a:lnTo>
                    <a:pt x="15484" y="1145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61561" y="4439462"/>
              <a:ext cx="208515" cy="357011"/>
            </a:xfrm>
            <a:custGeom>
              <a:avLst/>
              <a:gdLst/>
              <a:ahLst/>
              <a:cxnLst/>
              <a:rect l="0" t="0" r="0" b="0"/>
              <a:pathLst>
                <a:path w="208515" h="357011">
                  <a:moveTo>
                    <a:pt x="143972" y="35149"/>
                  </a:moveTo>
                  <a:lnTo>
                    <a:pt x="88927" y="17191"/>
                  </a:lnTo>
                  <a:lnTo>
                    <a:pt x="29460" y="0"/>
                  </a:lnTo>
                  <a:lnTo>
                    <a:pt x="20837" y="2358"/>
                  </a:lnTo>
                  <a:lnTo>
                    <a:pt x="13919" y="8609"/>
                  </a:lnTo>
                  <a:lnTo>
                    <a:pt x="8137" y="17456"/>
                  </a:lnTo>
                  <a:lnTo>
                    <a:pt x="0" y="52263"/>
                  </a:lnTo>
                  <a:lnTo>
                    <a:pt x="8477" y="111449"/>
                  </a:lnTo>
                  <a:lnTo>
                    <a:pt x="24830" y="170975"/>
                  </a:lnTo>
                  <a:lnTo>
                    <a:pt x="31749" y="192613"/>
                  </a:lnTo>
                  <a:lnTo>
                    <a:pt x="35231" y="195107"/>
                  </a:lnTo>
                  <a:lnTo>
                    <a:pt x="38723" y="192090"/>
                  </a:lnTo>
                  <a:lnTo>
                    <a:pt x="52346" y="171727"/>
                  </a:lnTo>
                  <a:lnTo>
                    <a:pt x="58322" y="164806"/>
                  </a:lnTo>
                  <a:lnTo>
                    <a:pt x="77439" y="157115"/>
                  </a:lnTo>
                  <a:lnTo>
                    <a:pt x="100364" y="154867"/>
                  </a:lnTo>
                  <a:lnTo>
                    <a:pt x="122251" y="157767"/>
                  </a:lnTo>
                  <a:lnTo>
                    <a:pt x="140557" y="169195"/>
                  </a:lnTo>
                  <a:lnTo>
                    <a:pt x="185786" y="225338"/>
                  </a:lnTo>
                  <a:lnTo>
                    <a:pt x="198821" y="248359"/>
                  </a:lnTo>
                  <a:lnTo>
                    <a:pt x="208514" y="278088"/>
                  </a:lnTo>
                  <a:lnTo>
                    <a:pt x="207362" y="304559"/>
                  </a:lnTo>
                  <a:lnTo>
                    <a:pt x="203780" y="316531"/>
                  </a:lnTo>
                  <a:lnTo>
                    <a:pt x="190441" y="336073"/>
                  </a:lnTo>
                  <a:lnTo>
                    <a:pt x="181970" y="344559"/>
                  </a:lnTo>
                  <a:lnTo>
                    <a:pt x="160080" y="353989"/>
                  </a:lnTo>
                  <a:lnTo>
                    <a:pt x="135924" y="357010"/>
                  </a:lnTo>
                  <a:lnTo>
                    <a:pt x="74000" y="344450"/>
                  </a:lnTo>
                  <a:lnTo>
                    <a:pt x="59744" y="340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34354" y="4464082"/>
              <a:ext cx="246727" cy="353896"/>
            </a:xfrm>
            <a:custGeom>
              <a:avLst/>
              <a:gdLst/>
              <a:ahLst/>
              <a:cxnLst/>
              <a:rect l="0" t="0" r="0" b="0"/>
              <a:pathLst>
                <a:path w="246727" h="353896">
                  <a:moveTo>
                    <a:pt x="71221" y="21058"/>
                  </a:moveTo>
                  <a:lnTo>
                    <a:pt x="27258" y="41301"/>
                  </a:lnTo>
                  <a:lnTo>
                    <a:pt x="20855" y="49761"/>
                  </a:lnTo>
                  <a:lnTo>
                    <a:pt x="4147" y="104675"/>
                  </a:lnTo>
                  <a:lnTo>
                    <a:pt x="0" y="155684"/>
                  </a:lnTo>
                  <a:lnTo>
                    <a:pt x="9232" y="210821"/>
                  </a:lnTo>
                  <a:lnTo>
                    <a:pt x="26923" y="272388"/>
                  </a:lnTo>
                  <a:lnTo>
                    <a:pt x="51119" y="312469"/>
                  </a:lnTo>
                  <a:lnTo>
                    <a:pt x="84018" y="343263"/>
                  </a:lnTo>
                  <a:lnTo>
                    <a:pt x="106934" y="351433"/>
                  </a:lnTo>
                  <a:lnTo>
                    <a:pt x="131547" y="353895"/>
                  </a:lnTo>
                  <a:lnTo>
                    <a:pt x="154184" y="351089"/>
                  </a:lnTo>
                  <a:lnTo>
                    <a:pt x="186660" y="337344"/>
                  </a:lnTo>
                  <a:lnTo>
                    <a:pt x="212920" y="312864"/>
                  </a:lnTo>
                  <a:lnTo>
                    <a:pt x="238464" y="254486"/>
                  </a:lnTo>
                  <a:lnTo>
                    <a:pt x="246726" y="218513"/>
                  </a:lnTo>
                  <a:lnTo>
                    <a:pt x="246055" y="178219"/>
                  </a:lnTo>
                  <a:lnTo>
                    <a:pt x="235347" y="122682"/>
                  </a:lnTo>
                  <a:lnTo>
                    <a:pt x="213562" y="68991"/>
                  </a:lnTo>
                  <a:lnTo>
                    <a:pt x="179811" y="25795"/>
                  </a:lnTo>
                  <a:lnTo>
                    <a:pt x="153309" y="9463"/>
                  </a:lnTo>
                  <a:lnTo>
                    <a:pt x="1028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50934" y="4464082"/>
              <a:ext cx="253665" cy="332925"/>
            </a:xfrm>
            <a:custGeom>
              <a:avLst/>
              <a:gdLst/>
              <a:ahLst/>
              <a:cxnLst/>
              <a:rect l="0" t="0" r="0" b="0"/>
              <a:pathLst>
                <a:path w="253665" h="332925">
                  <a:moveTo>
                    <a:pt x="81024" y="31586"/>
                  </a:moveTo>
                  <a:lnTo>
                    <a:pt x="64256" y="37175"/>
                  </a:lnTo>
                  <a:lnTo>
                    <a:pt x="49785" y="52398"/>
                  </a:lnTo>
                  <a:lnTo>
                    <a:pt x="31604" y="87275"/>
                  </a:lnTo>
                  <a:lnTo>
                    <a:pt x="11259" y="147584"/>
                  </a:lnTo>
                  <a:lnTo>
                    <a:pt x="0" y="200772"/>
                  </a:lnTo>
                  <a:lnTo>
                    <a:pt x="865" y="239253"/>
                  </a:lnTo>
                  <a:lnTo>
                    <a:pt x="6793" y="260753"/>
                  </a:lnTo>
                  <a:lnTo>
                    <a:pt x="29663" y="293619"/>
                  </a:lnTo>
                  <a:lnTo>
                    <a:pt x="56711" y="322641"/>
                  </a:lnTo>
                  <a:lnTo>
                    <a:pt x="76847" y="330569"/>
                  </a:lnTo>
                  <a:lnTo>
                    <a:pt x="100225" y="332924"/>
                  </a:lnTo>
                  <a:lnTo>
                    <a:pt x="122313" y="330070"/>
                  </a:lnTo>
                  <a:lnTo>
                    <a:pt x="175672" y="303964"/>
                  </a:lnTo>
                  <a:lnTo>
                    <a:pt x="212284" y="276982"/>
                  </a:lnTo>
                  <a:lnTo>
                    <a:pt x="229230" y="250525"/>
                  </a:lnTo>
                  <a:lnTo>
                    <a:pt x="252752" y="189324"/>
                  </a:lnTo>
                  <a:lnTo>
                    <a:pt x="253664" y="168372"/>
                  </a:lnTo>
                  <a:lnTo>
                    <a:pt x="238395" y="105278"/>
                  </a:lnTo>
                  <a:lnTo>
                    <a:pt x="219214" y="63170"/>
                  </a:lnTo>
                  <a:lnTo>
                    <a:pt x="184490" y="29463"/>
                  </a:lnTo>
                  <a:lnTo>
                    <a:pt x="155355" y="9770"/>
                  </a:lnTo>
                  <a:lnTo>
                    <a:pt x="1231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47813" y="4537782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45855" y="29308"/>
                  </a:lnTo>
                  <a:lnTo>
                    <a:pt x="13679" y="716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26756" y="4527253"/>
              <a:ext cx="126343" cy="126344"/>
            </a:xfrm>
            <a:custGeom>
              <a:avLst/>
              <a:gdLst/>
              <a:ahLst/>
              <a:cxnLst/>
              <a:rect l="0" t="0" r="0" b="0"/>
              <a:pathLst>
                <a:path w="126343" h="126344">
                  <a:moveTo>
                    <a:pt x="0" y="0"/>
                  </a:moveTo>
                  <a:lnTo>
                    <a:pt x="49498" y="55088"/>
                  </a:lnTo>
                  <a:lnTo>
                    <a:pt x="98287" y="107357"/>
                  </a:lnTo>
                  <a:lnTo>
                    <a:pt x="126342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90010" y="4453554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8" y="141375"/>
                  </a:lnTo>
                  <a:lnTo>
                    <a:pt x="38" y="195787"/>
                  </a:lnTo>
                  <a:lnTo>
                    <a:pt x="8" y="258170"/>
                  </a:lnTo>
                  <a:lnTo>
                    <a:pt x="2" y="30931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06388" y="4432497"/>
              <a:ext cx="183623" cy="234569"/>
            </a:xfrm>
            <a:custGeom>
              <a:avLst/>
              <a:gdLst/>
              <a:ahLst/>
              <a:cxnLst/>
              <a:rect l="0" t="0" r="0" b="0"/>
              <a:pathLst>
                <a:path w="183623" h="234569">
                  <a:moveTo>
                    <a:pt x="183622" y="147399"/>
                  </a:moveTo>
                  <a:lnTo>
                    <a:pt x="129747" y="176080"/>
                  </a:lnTo>
                  <a:lnTo>
                    <a:pt x="67700" y="213271"/>
                  </a:lnTo>
                  <a:lnTo>
                    <a:pt x="15152" y="234568"/>
                  </a:lnTo>
                  <a:lnTo>
                    <a:pt x="8137" y="232418"/>
                  </a:lnTo>
                  <a:lnTo>
                    <a:pt x="3461" y="226305"/>
                  </a:lnTo>
                  <a:lnTo>
                    <a:pt x="344" y="217550"/>
                  </a:lnTo>
                  <a:lnTo>
                    <a:pt x="0" y="198465"/>
                  </a:lnTo>
                  <a:lnTo>
                    <a:pt x="12432" y="138786"/>
                  </a:lnTo>
                  <a:lnTo>
                    <a:pt x="25848" y="83913"/>
                  </a:lnTo>
                  <a:lnTo>
                    <a:pt x="42092" y="24742"/>
                  </a:lnTo>
                  <a:lnTo>
                    <a:pt x="467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87858" y="4995824"/>
            <a:ext cx="2078166" cy="758714"/>
            <a:chOff x="887858" y="4995824"/>
            <a:chExt cx="2078166" cy="758714"/>
          </a:xfrm>
        </p:grpSpPr>
        <p:sp>
          <p:nvSpPr>
            <p:cNvPr id="105" name="Freeform 104"/>
            <p:cNvSpPr/>
            <p:nvPr/>
          </p:nvSpPr>
          <p:spPr>
            <a:xfrm>
              <a:off x="1158134" y="5169492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2998" y="183644"/>
                  </a:lnTo>
                  <a:lnTo>
                    <a:pt x="19465" y="236057"/>
                  </a:lnTo>
                  <a:lnTo>
                    <a:pt x="21913" y="298706"/>
                  </a:lnTo>
                  <a:lnTo>
                    <a:pt x="29328" y="360474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19265" y="5201077"/>
              <a:ext cx="221347" cy="381991"/>
            </a:xfrm>
            <a:custGeom>
              <a:avLst/>
              <a:gdLst/>
              <a:ahLst/>
              <a:cxnLst/>
              <a:rect l="0" t="0" r="0" b="0"/>
              <a:pathLst>
                <a:path w="221347" h="381991">
                  <a:moveTo>
                    <a:pt x="81025" y="21057"/>
                  </a:moveTo>
                  <a:lnTo>
                    <a:pt x="64257" y="26646"/>
                  </a:lnTo>
                  <a:lnTo>
                    <a:pt x="49786" y="41869"/>
                  </a:lnTo>
                  <a:lnTo>
                    <a:pt x="22795" y="94724"/>
                  </a:lnTo>
                  <a:lnTo>
                    <a:pt x="7608" y="143103"/>
                  </a:lnTo>
                  <a:lnTo>
                    <a:pt x="0" y="191360"/>
                  </a:lnTo>
                  <a:lnTo>
                    <a:pt x="3019" y="254479"/>
                  </a:lnTo>
                  <a:lnTo>
                    <a:pt x="18211" y="314705"/>
                  </a:lnTo>
                  <a:lnTo>
                    <a:pt x="26201" y="335231"/>
                  </a:lnTo>
                  <a:lnTo>
                    <a:pt x="37551" y="352153"/>
                  </a:lnTo>
                  <a:lnTo>
                    <a:pt x="53514" y="364353"/>
                  </a:lnTo>
                  <a:lnTo>
                    <a:pt x="92358" y="381717"/>
                  </a:lnTo>
                  <a:lnTo>
                    <a:pt x="102618" y="381990"/>
                  </a:lnTo>
                  <a:lnTo>
                    <a:pt x="123377" y="376055"/>
                  </a:lnTo>
                  <a:lnTo>
                    <a:pt x="141182" y="362498"/>
                  </a:lnTo>
                  <a:lnTo>
                    <a:pt x="177724" y="322301"/>
                  </a:lnTo>
                  <a:lnTo>
                    <a:pt x="203412" y="261684"/>
                  </a:lnTo>
                  <a:lnTo>
                    <a:pt x="221346" y="201458"/>
                  </a:lnTo>
                  <a:lnTo>
                    <a:pt x="220737" y="163287"/>
                  </a:lnTo>
                  <a:lnTo>
                    <a:pt x="208881" y="116872"/>
                  </a:lnTo>
                  <a:lnTo>
                    <a:pt x="171788" y="53906"/>
                  </a:lnTo>
                  <a:lnTo>
                    <a:pt x="137113" y="14667"/>
                  </a:lnTo>
                  <a:lnTo>
                    <a:pt x="123110" y="6519"/>
                  </a:lnTo>
                  <a:lnTo>
                    <a:pt x="1020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42445" y="5495875"/>
              <a:ext cx="40621" cy="189515"/>
            </a:xfrm>
            <a:custGeom>
              <a:avLst/>
              <a:gdLst/>
              <a:ahLst/>
              <a:cxnLst/>
              <a:rect l="0" t="0" r="0" b="0"/>
              <a:pathLst>
                <a:path w="40621" h="189515">
                  <a:moveTo>
                    <a:pt x="10529" y="0"/>
                  </a:moveTo>
                  <a:lnTo>
                    <a:pt x="34553" y="55045"/>
                  </a:lnTo>
                  <a:lnTo>
                    <a:pt x="40620" y="106453"/>
                  </a:lnTo>
                  <a:lnTo>
                    <a:pt x="38552" y="144626"/>
                  </a:lnTo>
                  <a:lnTo>
                    <a:pt x="36230" y="156079"/>
                  </a:lnTo>
                  <a:lnTo>
                    <a:pt x="31172" y="164884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38210" y="5218322"/>
              <a:ext cx="233863" cy="326869"/>
            </a:xfrm>
            <a:custGeom>
              <a:avLst/>
              <a:gdLst/>
              <a:ahLst/>
              <a:cxnLst/>
              <a:rect l="0" t="0" r="0" b="0"/>
              <a:pathLst>
                <a:path w="233863" h="326869">
                  <a:moveTo>
                    <a:pt x="72691" y="3812"/>
                  </a:moveTo>
                  <a:lnTo>
                    <a:pt x="48645" y="13388"/>
                  </a:lnTo>
                  <a:lnTo>
                    <a:pt x="34318" y="24056"/>
                  </a:lnTo>
                  <a:lnTo>
                    <a:pt x="18687" y="48805"/>
                  </a:lnTo>
                  <a:lnTo>
                    <a:pt x="4095" y="89779"/>
                  </a:lnTo>
                  <a:lnTo>
                    <a:pt x="0" y="141720"/>
                  </a:lnTo>
                  <a:lnTo>
                    <a:pt x="4780" y="197040"/>
                  </a:lnTo>
                  <a:lnTo>
                    <a:pt x="20349" y="255599"/>
                  </a:lnTo>
                  <a:lnTo>
                    <a:pt x="39735" y="298433"/>
                  </a:lnTo>
                  <a:lnTo>
                    <a:pt x="55704" y="313350"/>
                  </a:lnTo>
                  <a:lnTo>
                    <a:pt x="64876" y="318965"/>
                  </a:lnTo>
                  <a:lnTo>
                    <a:pt x="105731" y="326868"/>
                  </a:lnTo>
                  <a:lnTo>
                    <a:pt x="143702" y="323621"/>
                  </a:lnTo>
                  <a:lnTo>
                    <a:pt x="163133" y="315185"/>
                  </a:lnTo>
                  <a:lnTo>
                    <a:pt x="179568" y="302468"/>
                  </a:lnTo>
                  <a:lnTo>
                    <a:pt x="209183" y="262588"/>
                  </a:lnTo>
                  <a:lnTo>
                    <a:pt x="227387" y="220477"/>
                  </a:lnTo>
                  <a:lnTo>
                    <a:pt x="233862" y="187845"/>
                  </a:lnTo>
                  <a:lnTo>
                    <a:pt x="230930" y="137759"/>
                  </a:lnTo>
                  <a:lnTo>
                    <a:pt x="221482" y="93933"/>
                  </a:lnTo>
                  <a:lnTo>
                    <a:pt x="191273" y="36174"/>
                  </a:lnTo>
                  <a:lnTo>
                    <a:pt x="174527" y="20925"/>
                  </a:lnTo>
                  <a:lnTo>
                    <a:pt x="142249" y="5763"/>
                  </a:lnTo>
                  <a:lnTo>
                    <a:pt x="119983" y="0"/>
                  </a:lnTo>
                  <a:lnTo>
                    <a:pt x="93748" y="3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32932" y="5169492"/>
              <a:ext cx="248292" cy="407247"/>
            </a:xfrm>
            <a:custGeom>
              <a:avLst/>
              <a:gdLst/>
              <a:ahLst/>
              <a:cxnLst/>
              <a:rect l="0" t="0" r="0" b="0"/>
              <a:pathLst>
                <a:path w="248292" h="407247">
                  <a:moveTo>
                    <a:pt x="72767" y="52642"/>
                  </a:moveTo>
                  <a:lnTo>
                    <a:pt x="55999" y="63821"/>
                  </a:lnTo>
                  <a:lnTo>
                    <a:pt x="44648" y="78668"/>
                  </a:lnTo>
                  <a:lnTo>
                    <a:pt x="20429" y="140426"/>
                  </a:lnTo>
                  <a:lnTo>
                    <a:pt x="3787" y="200293"/>
                  </a:lnTo>
                  <a:lnTo>
                    <a:pt x="0" y="253427"/>
                  </a:lnTo>
                  <a:lnTo>
                    <a:pt x="4841" y="308983"/>
                  </a:lnTo>
                  <a:lnTo>
                    <a:pt x="18232" y="356612"/>
                  </a:lnTo>
                  <a:lnTo>
                    <a:pt x="29422" y="378423"/>
                  </a:lnTo>
                  <a:lnTo>
                    <a:pt x="45314" y="393576"/>
                  </a:lnTo>
                  <a:lnTo>
                    <a:pt x="54465" y="399254"/>
                  </a:lnTo>
                  <a:lnTo>
                    <a:pt x="95290" y="407246"/>
                  </a:lnTo>
                  <a:lnTo>
                    <a:pt x="133253" y="404025"/>
                  </a:lnTo>
                  <a:lnTo>
                    <a:pt x="152682" y="395596"/>
                  </a:lnTo>
                  <a:lnTo>
                    <a:pt x="189808" y="365532"/>
                  </a:lnTo>
                  <a:lnTo>
                    <a:pt x="214941" y="336033"/>
                  </a:lnTo>
                  <a:lnTo>
                    <a:pt x="235988" y="278983"/>
                  </a:lnTo>
                  <a:lnTo>
                    <a:pt x="248291" y="221440"/>
                  </a:lnTo>
                  <a:lnTo>
                    <a:pt x="245479" y="159425"/>
                  </a:lnTo>
                  <a:lnTo>
                    <a:pt x="232488" y="100425"/>
                  </a:lnTo>
                  <a:lnTo>
                    <a:pt x="208605" y="56882"/>
                  </a:lnTo>
                  <a:lnTo>
                    <a:pt x="181358" y="25404"/>
                  </a:lnTo>
                  <a:lnTo>
                    <a:pt x="154855" y="9347"/>
                  </a:lnTo>
                  <a:lnTo>
                    <a:pt x="938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39906" y="5211606"/>
              <a:ext cx="268526" cy="342052"/>
            </a:xfrm>
            <a:custGeom>
              <a:avLst/>
              <a:gdLst/>
              <a:ahLst/>
              <a:cxnLst/>
              <a:rect l="0" t="0" r="0" b="0"/>
              <a:pathLst>
                <a:path w="268526" h="342052">
                  <a:moveTo>
                    <a:pt x="102705" y="21057"/>
                  </a:moveTo>
                  <a:lnTo>
                    <a:pt x="80348" y="21057"/>
                  </a:lnTo>
                  <a:lnTo>
                    <a:pt x="71423" y="24567"/>
                  </a:lnTo>
                  <a:lnTo>
                    <a:pt x="55266" y="37825"/>
                  </a:lnTo>
                  <a:lnTo>
                    <a:pt x="20672" y="95304"/>
                  </a:lnTo>
                  <a:lnTo>
                    <a:pt x="6129" y="132093"/>
                  </a:lnTo>
                  <a:lnTo>
                    <a:pt x="0" y="172630"/>
                  </a:lnTo>
                  <a:lnTo>
                    <a:pt x="6335" y="234315"/>
                  </a:lnTo>
                  <a:lnTo>
                    <a:pt x="22236" y="293766"/>
                  </a:lnTo>
                  <a:lnTo>
                    <a:pt x="43767" y="326078"/>
                  </a:lnTo>
                  <a:lnTo>
                    <a:pt x="65592" y="337945"/>
                  </a:lnTo>
                  <a:lnTo>
                    <a:pt x="89720" y="342051"/>
                  </a:lnTo>
                  <a:lnTo>
                    <a:pt x="144496" y="332230"/>
                  </a:lnTo>
                  <a:lnTo>
                    <a:pt x="205752" y="304248"/>
                  </a:lnTo>
                  <a:lnTo>
                    <a:pt x="225713" y="289639"/>
                  </a:lnTo>
                  <a:lnTo>
                    <a:pt x="243527" y="261684"/>
                  </a:lnTo>
                  <a:lnTo>
                    <a:pt x="263738" y="210369"/>
                  </a:lnTo>
                  <a:lnTo>
                    <a:pt x="268525" y="152775"/>
                  </a:lnTo>
                  <a:lnTo>
                    <a:pt x="261151" y="110517"/>
                  </a:lnTo>
                  <a:lnTo>
                    <a:pt x="231700" y="53331"/>
                  </a:lnTo>
                  <a:lnTo>
                    <a:pt x="186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7858" y="4995824"/>
              <a:ext cx="2078166" cy="758714"/>
            </a:xfrm>
            <a:custGeom>
              <a:avLst/>
              <a:gdLst/>
              <a:ahLst/>
              <a:cxnLst/>
              <a:rect l="0" t="0" r="0" b="0"/>
              <a:pathLst>
                <a:path w="2078166" h="758714">
                  <a:moveTo>
                    <a:pt x="1154670" y="15741"/>
                  </a:moveTo>
                  <a:lnTo>
                    <a:pt x="1102620" y="7407"/>
                  </a:lnTo>
                  <a:lnTo>
                    <a:pt x="1049560" y="5862"/>
                  </a:lnTo>
                  <a:lnTo>
                    <a:pt x="993675" y="5405"/>
                  </a:lnTo>
                  <a:lnTo>
                    <a:pt x="932663" y="5269"/>
                  </a:lnTo>
                  <a:lnTo>
                    <a:pt x="870131" y="5229"/>
                  </a:lnTo>
                  <a:lnTo>
                    <a:pt x="807150" y="2098"/>
                  </a:lnTo>
                  <a:lnTo>
                    <a:pt x="753394" y="0"/>
                  </a:lnTo>
                  <a:lnTo>
                    <a:pt x="698200" y="4183"/>
                  </a:lnTo>
                  <a:lnTo>
                    <a:pt x="645073" y="10496"/>
                  </a:lnTo>
                  <a:lnTo>
                    <a:pt x="582220" y="15874"/>
                  </a:lnTo>
                  <a:lnTo>
                    <a:pt x="523832" y="30258"/>
                  </a:lnTo>
                  <a:lnTo>
                    <a:pt x="474865" y="40449"/>
                  </a:lnTo>
                  <a:lnTo>
                    <a:pt x="415903" y="50878"/>
                  </a:lnTo>
                  <a:lnTo>
                    <a:pt x="358314" y="64882"/>
                  </a:lnTo>
                  <a:lnTo>
                    <a:pt x="296774" y="82422"/>
                  </a:lnTo>
                  <a:lnTo>
                    <a:pt x="237705" y="112543"/>
                  </a:lnTo>
                  <a:lnTo>
                    <a:pt x="174466" y="154267"/>
                  </a:lnTo>
                  <a:lnTo>
                    <a:pt x="119160" y="189463"/>
                  </a:lnTo>
                  <a:lnTo>
                    <a:pt x="58841" y="238765"/>
                  </a:lnTo>
                  <a:lnTo>
                    <a:pt x="33454" y="274584"/>
                  </a:lnTo>
                  <a:lnTo>
                    <a:pt x="12320" y="328609"/>
                  </a:lnTo>
                  <a:lnTo>
                    <a:pt x="0" y="387461"/>
                  </a:lnTo>
                  <a:lnTo>
                    <a:pt x="2809" y="449475"/>
                  </a:lnTo>
                  <a:lnTo>
                    <a:pt x="14629" y="505616"/>
                  </a:lnTo>
                  <a:lnTo>
                    <a:pt x="25943" y="539524"/>
                  </a:lnTo>
                  <a:lnTo>
                    <a:pt x="64811" y="595654"/>
                  </a:lnTo>
                  <a:lnTo>
                    <a:pt x="83032" y="616241"/>
                  </a:lnTo>
                  <a:lnTo>
                    <a:pt x="145157" y="648771"/>
                  </a:lnTo>
                  <a:lnTo>
                    <a:pt x="205917" y="670198"/>
                  </a:lnTo>
                  <a:lnTo>
                    <a:pt x="259773" y="685696"/>
                  </a:lnTo>
                  <a:lnTo>
                    <a:pt x="318071" y="700022"/>
                  </a:lnTo>
                  <a:lnTo>
                    <a:pt x="375254" y="714117"/>
                  </a:lnTo>
                  <a:lnTo>
                    <a:pt x="425643" y="719066"/>
                  </a:lnTo>
                  <a:lnTo>
                    <a:pt x="480600" y="729143"/>
                  </a:lnTo>
                  <a:lnTo>
                    <a:pt x="529646" y="737816"/>
                  </a:lnTo>
                  <a:lnTo>
                    <a:pt x="588112" y="740906"/>
                  </a:lnTo>
                  <a:lnTo>
                    <a:pt x="649889" y="742991"/>
                  </a:lnTo>
                  <a:lnTo>
                    <a:pt x="712647" y="749328"/>
                  </a:lnTo>
                  <a:lnTo>
                    <a:pt x="773356" y="751726"/>
                  </a:lnTo>
                  <a:lnTo>
                    <a:pt x="824359" y="753606"/>
                  </a:lnTo>
                  <a:lnTo>
                    <a:pt x="879375" y="758713"/>
                  </a:lnTo>
                  <a:lnTo>
                    <a:pt x="940544" y="754263"/>
                  </a:lnTo>
                  <a:lnTo>
                    <a:pt x="998809" y="753188"/>
                  </a:lnTo>
                  <a:lnTo>
                    <a:pt x="1060526" y="752870"/>
                  </a:lnTo>
                  <a:lnTo>
                    <a:pt x="1120147" y="752775"/>
                  </a:lnTo>
                  <a:lnTo>
                    <a:pt x="1177976" y="749628"/>
                  </a:lnTo>
                  <a:lnTo>
                    <a:pt x="1239564" y="744406"/>
                  </a:lnTo>
                  <a:lnTo>
                    <a:pt x="1302267" y="742858"/>
                  </a:lnTo>
                  <a:lnTo>
                    <a:pt x="1362179" y="739280"/>
                  </a:lnTo>
                  <a:lnTo>
                    <a:pt x="1423647" y="727590"/>
                  </a:lnTo>
                  <a:lnTo>
                    <a:pt x="1486395" y="714017"/>
                  </a:lnTo>
                  <a:lnTo>
                    <a:pt x="1537748" y="703569"/>
                  </a:lnTo>
                  <a:lnTo>
                    <a:pt x="1587669" y="693064"/>
                  </a:lnTo>
                  <a:lnTo>
                    <a:pt x="1643403" y="675915"/>
                  </a:lnTo>
                  <a:lnTo>
                    <a:pt x="1692934" y="660173"/>
                  </a:lnTo>
                  <a:lnTo>
                    <a:pt x="1744654" y="644981"/>
                  </a:lnTo>
                  <a:lnTo>
                    <a:pt x="1793904" y="625661"/>
                  </a:lnTo>
                  <a:lnTo>
                    <a:pt x="1852467" y="598173"/>
                  </a:lnTo>
                  <a:lnTo>
                    <a:pt x="1914839" y="571536"/>
                  </a:lnTo>
                  <a:lnTo>
                    <a:pt x="1969292" y="545237"/>
                  </a:lnTo>
                  <a:lnTo>
                    <a:pt x="2015533" y="509107"/>
                  </a:lnTo>
                  <a:lnTo>
                    <a:pt x="2061935" y="447279"/>
                  </a:lnTo>
                  <a:lnTo>
                    <a:pt x="2074956" y="414615"/>
                  </a:lnTo>
                  <a:lnTo>
                    <a:pt x="2078165" y="376991"/>
                  </a:lnTo>
                  <a:lnTo>
                    <a:pt x="2071057" y="341926"/>
                  </a:lnTo>
                  <a:lnTo>
                    <a:pt x="2048287" y="288749"/>
                  </a:lnTo>
                  <a:lnTo>
                    <a:pt x="2015669" y="233185"/>
                  </a:lnTo>
                  <a:lnTo>
                    <a:pt x="1959843" y="177693"/>
                  </a:lnTo>
                  <a:lnTo>
                    <a:pt x="1910981" y="140798"/>
                  </a:lnTo>
                  <a:lnTo>
                    <a:pt x="1848514" y="115356"/>
                  </a:lnTo>
                  <a:lnTo>
                    <a:pt x="1800646" y="92133"/>
                  </a:lnTo>
                  <a:lnTo>
                    <a:pt x="1749663" y="79709"/>
                  </a:lnTo>
                  <a:lnTo>
                    <a:pt x="1686320" y="65031"/>
                  </a:lnTo>
                  <a:lnTo>
                    <a:pt x="1628701" y="54392"/>
                  </a:lnTo>
                  <a:lnTo>
                    <a:pt x="1582123" y="43830"/>
                  </a:lnTo>
                  <a:lnTo>
                    <a:pt x="1523738" y="33292"/>
                  </a:lnTo>
                  <a:lnTo>
                    <a:pt x="1471344" y="28350"/>
                  </a:lnTo>
                  <a:lnTo>
                    <a:pt x="1409416" y="21296"/>
                  </a:lnTo>
                  <a:lnTo>
                    <a:pt x="1363037" y="18209"/>
                  </a:lnTo>
                  <a:lnTo>
                    <a:pt x="1300247" y="16472"/>
                  </a:lnTo>
                  <a:lnTo>
                    <a:pt x="1237108" y="15885"/>
                  </a:lnTo>
                  <a:lnTo>
                    <a:pt x="1179576" y="15769"/>
                  </a:lnTo>
                  <a:lnTo>
                    <a:pt x="1123152" y="15746"/>
                  </a:lnTo>
                  <a:lnTo>
                    <a:pt x="1066946" y="15742"/>
                  </a:lnTo>
                  <a:lnTo>
                    <a:pt x="1003548" y="24146"/>
                  </a:lnTo>
                  <a:lnTo>
                    <a:pt x="944751" y="33952"/>
                  </a:lnTo>
                  <a:lnTo>
                    <a:pt x="908418" y="35954"/>
                  </a:lnTo>
                  <a:lnTo>
                    <a:pt x="880929" y="36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3" name="Straight Connector 112"/>
          <p:cNvCxnSpPr/>
          <p:nvPr/>
        </p:nvCxnSpPr>
        <p:spPr>
          <a:xfrm>
            <a:off x="4021886" y="810694"/>
            <a:ext cx="0" cy="54537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/>
          <p:nvPr/>
        </p:nvCxnSpPr>
        <p:spPr>
          <a:xfrm>
            <a:off x="105284" y="3484932"/>
            <a:ext cx="98652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5311302" y="3714530"/>
            <a:ext cx="3314809" cy="1749761"/>
            <a:chOff x="5311302" y="3714530"/>
            <a:chExt cx="3314809" cy="1749761"/>
          </a:xfrm>
        </p:grpSpPr>
        <p:sp>
          <p:nvSpPr>
            <p:cNvPr id="115" name="Freeform 114"/>
            <p:cNvSpPr/>
            <p:nvPr/>
          </p:nvSpPr>
          <p:spPr>
            <a:xfrm>
              <a:off x="5485347" y="3958715"/>
              <a:ext cx="31587" cy="694882"/>
            </a:xfrm>
            <a:custGeom>
              <a:avLst/>
              <a:gdLst/>
              <a:ahLst/>
              <a:cxnLst/>
              <a:rect l="0" t="0" r="0" b="0"/>
              <a:pathLst>
                <a:path w="31587" h="694882">
                  <a:moveTo>
                    <a:pt x="31586" y="0"/>
                  </a:moveTo>
                  <a:lnTo>
                    <a:pt x="31586" y="52772"/>
                  </a:lnTo>
                  <a:lnTo>
                    <a:pt x="31586" y="99103"/>
                  </a:lnTo>
                  <a:lnTo>
                    <a:pt x="31586" y="144651"/>
                  </a:lnTo>
                  <a:lnTo>
                    <a:pt x="30416" y="189461"/>
                  </a:lnTo>
                  <a:lnTo>
                    <a:pt x="25996" y="236673"/>
                  </a:lnTo>
                  <a:lnTo>
                    <a:pt x="23252" y="284953"/>
                  </a:lnTo>
                  <a:lnTo>
                    <a:pt x="22033" y="332536"/>
                  </a:lnTo>
                  <a:lnTo>
                    <a:pt x="21490" y="377081"/>
                  </a:lnTo>
                  <a:lnTo>
                    <a:pt x="21185" y="436031"/>
                  </a:lnTo>
                  <a:lnTo>
                    <a:pt x="21095" y="490543"/>
                  </a:lnTo>
                  <a:lnTo>
                    <a:pt x="21068" y="543739"/>
                  </a:lnTo>
                  <a:lnTo>
                    <a:pt x="13823" y="606880"/>
                  </a:lnTo>
                  <a:lnTo>
                    <a:pt x="8059" y="665106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11302" y="3878124"/>
              <a:ext cx="447843" cy="322747"/>
            </a:xfrm>
            <a:custGeom>
              <a:avLst/>
              <a:gdLst/>
              <a:ahLst/>
              <a:cxnLst/>
              <a:rect l="0" t="0" r="0" b="0"/>
              <a:pathLst>
                <a:path w="447843" h="322747">
                  <a:moveTo>
                    <a:pt x="5589" y="259575"/>
                  </a:moveTo>
                  <a:lnTo>
                    <a:pt x="0" y="242808"/>
                  </a:lnTo>
                  <a:lnTo>
                    <a:pt x="3494" y="222097"/>
                  </a:lnTo>
                  <a:lnTo>
                    <a:pt x="21736" y="184130"/>
                  </a:lnTo>
                  <a:lnTo>
                    <a:pt x="61094" y="125031"/>
                  </a:lnTo>
                  <a:lnTo>
                    <a:pt x="107929" y="79279"/>
                  </a:lnTo>
                  <a:lnTo>
                    <a:pt x="168197" y="41024"/>
                  </a:lnTo>
                  <a:lnTo>
                    <a:pt x="223366" y="20956"/>
                  </a:lnTo>
                  <a:lnTo>
                    <a:pt x="272237" y="4689"/>
                  </a:lnTo>
                  <a:lnTo>
                    <a:pt x="318042" y="0"/>
                  </a:lnTo>
                  <a:lnTo>
                    <a:pt x="351128" y="3048"/>
                  </a:lnTo>
                  <a:lnTo>
                    <a:pt x="397049" y="22520"/>
                  </a:lnTo>
                  <a:lnTo>
                    <a:pt x="419777" y="43863"/>
                  </a:lnTo>
                  <a:lnTo>
                    <a:pt x="436508" y="70117"/>
                  </a:lnTo>
                  <a:lnTo>
                    <a:pt x="447842" y="101282"/>
                  </a:lnTo>
                  <a:lnTo>
                    <a:pt x="447421" y="134631"/>
                  </a:lnTo>
                  <a:lnTo>
                    <a:pt x="428087" y="198110"/>
                  </a:lnTo>
                  <a:lnTo>
                    <a:pt x="401738" y="238899"/>
                  </a:lnTo>
                  <a:lnTo>
                    <a:pt x="367011" y="276711"/>
                  </a:lnTo>
                  <a:lnTo>
                    <a:pt x="340404" y="292468"/>
                  </a:lnTo>
                  <a:lnTo>
                    <a:pt x="283343" y="311928"/>
                  </a:lnTo>
                  <a:lnTo>
                    <a:pt x="244644" y="319541"/>
                  </a:lnTo>
                  <a:lnTo>
                    <a:pt x="216159" y="322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95917" y="3955856"/>
              <a:ext cx="315124" cy="634570"/>
            </a:xfrm>
            <a:custGeom>
              <a:avLst/>
              <a:gdLst/>
              <a:ahLst/>
              <a:cxnLst/>
              <a:rect l="0" t="0" r="0" b="0"/>
              <a:pathLst>
                <a:path w="315124" h="634570">
                  <a:moveTo>
                    <a:pt x="294798" y="171315"/>
                  </a:moveTo>
                  <a:lnTo>
                    <a:pt x="300864" y="137693"/>
                  </a:lnTo>
                  <a:lnTo>
                    <a:pt x="290238" y="77908"/>
                  </a:lnTo>
                  <a:lnTo>
                    <a:pt x="274860" y="45373"/>
                  </a:lnTo>
                  <a:lnTo>
                    <a:pt x="255911" y="27213"/>
                  </a:lnTo>
                  <a:lnTo>
                    <a:pt x="218935" y="6955"/>
                  </a:lnTo>
                  <a:lnTo>
                    <a:pt x="190891" y="0"/>
                  </a:lnTo>
                  <a:lnTo>
                    <a:pt x="143388" y="3832"/>
                  </a:lnTo>
                  <a:lnTo>
                    <a:pt x="113641" y="13430"/>
                  </a:lnTo>
                  <a:lnTo>
                    <a:pt x="76175" y="43166"/>
                  </a:lnTo>
                  <a:lnTo>
                    <a:pt x="48437" y="81612"/>
                  </a:lnTo>
                  <a:lnTo>
                    <a:pt x="36578" y="128228"/>
                  </a:lnTo>
                  <a:lnTo>
                    <a:pt x="38654" y="173496"/>
                  </a:lnTo>
                  <a:lnTo>
                    <a:pt x="46815" y="196071"/>
                  </a:lnTo>
                  <a:lnTo>
                    <a:pt x="52267" y="205366"/>
                  </a:lnTo>
                  <a:lnTo>
                    <a:pt x="67683" y="218814"/>
                  </a:lnTo>
                  <a:lnTo>
                    <a:pt x="87403" y="227521"/>
                  </a:lnTo>
                  <a:lnTo>
                    <a:pt x="111765" y="231390"/>
                  </a:lnTo>
                  <a:lnTo>
                    <a:pt x="135071" y="223751"/>
                  </a:lnTo>
                  <a:lnTo>
                    <a:pt x="178629" y="190251"/>
                  </a:lnTo>
                  <a:lnTo>
                    <a:pt x="212623" y="135368"/>
                  </a:lnTo>
                  <a:lnTo>
                    <a:pt x="243393" y="77371"/>
                  </a:lnTo>
                  <a:lnTo>
                    <a:pt x="247660" y="73590"/>
                  </a:lnTo>
                  <a:lnTo>
                    <a:pt x="251674" y="74580"/>
                  </a:lnTo>
                  <a:lnTo>
                    <a:pt x="259254" y="85038"/>
                  </a:lnTo>
                  <a:lnTo>
                    <a:pt x="270098" y="115336"/>
                  </a:lnTo>
                  <a:lnTo>
                    <a:pt x="280720" y="170586"/>
                  </a:lnTo>
                  <a:lnTo>
                    <a:pt x="294790" y="232955"/>
                  </a:lnTo>
                  <a:lnTo>
                    <a:pt x="303245" y="290335"/>
                  </a:lnTo>
                  <a:lnTo>
                    <a:pt x="312151" y="347900"/>
                  </a:lnTo>
                  <a:lnTo>
                    <a:pt x="315123" y="411263"/>
                  </a:lnTo>
                  <a:lnTo>
                    <a:pt x="310121" y="463597"/>
                  </a:lnTo>
                  <a:lnTo>
                    <a:pt x="295569" y="513720"/>
                  </a:lnTo>
                  <a:lnTo>
                    <a:pt x="270850" y="556258"/>
                  </a:lnTo>
                  <a:lnTo>
                    <a:pt x="230120" y="585499"/>
                  </a:lnTo>
                  <a:lnTo>
                    <a:pt x="192186" y="603392"/>
                  </a:lnTo>
                  <a:lnTo>
                    <a:pt x="141952" y="610513"/>
                  </a:lnTo>
                  <a:lnTo>
                    <a:pt x="80076" y="614089"/>
                  </a:lnTo>
                  <a:lnTo>
                    <a:pt x="21897" y="628088"/>
                  </a:lnTo>
                  <a:lnTo>
                    <a:pt x="0" y="634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85554" y="3811316"/>
              <a:ext cx="1" cy="494840"/>
            </a:xfrm>
            <a:custGeom>
              <a:avLst/>
              <a:gdLst/>
              <a:ahLst/>
              <a:cxnLst/>
              <a:rect l="0" t="0" r="0" b="0"/>
              <a:pathLst>
                <a:path w="1" h="494840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0" y="202221"/>
                  </a:lnTo>
                  <a:lnTo>
                    <a:pt x="0" y="253330"/>
                  </a:lnTo>
                  <a:lnTo>
                    <a:pt x="0" y="302398"/>
                  </a:lnTo>
                  <a:lnTo>
                    <a:pt x="0" y="360900"/>
                  </a:lnTo>
                  <a:lnTo>
                    <a:pt x="0" y="418686"/>
                  </a:lnTo>
                  <a:lnTo>
                    <a:pt x="0" y="47273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59253" y="3829299"/>
              <a:ext cx="256760" cy="529500"/>
            </a:xfrm>
            <a:custGeom>
              <a:avLst/>
              <a:gdLst/>
              <a:ahLst/>
              <a:cxnLst/>
              <a:rect l="0" t="0" r="0" b="0"/>
              <a:pathLst>
                <a:path w="256760" h="529500">
                  <a:moveTo>
                    <a:pt x="0" y="87302"/>
                  </a:moveTo>
                  <a:lnTo>
                    <a:pt x="43963" y="63582"/>
                  </a:lnTo>
                  <a:lnTo>
                    <a:pt x="94169" y="48865"/>
                  </a:lnTo>
                  <a:lnTo>
                    <a:pt x="156079" y="31573"/>
                  </a:lnTo>
                  <a:lnTo>
                    <a:pt x="219469" y="7563"/>
                  </a:lnTo>
                  <a:lnTo>
                    <a:pt x="241431" y="0"/>
                  </a:lnTo>
                  <a:lnTo>
                    <a:pt x="248692" y="2194"/>
                  </a:lnTo>
                  <a:lnTo>
                    <a:pt x="253532" y="8337"/>
                  </a:lnTo>
                  <a:lnTo>
                    <a:pt x="256759" y="17111"/>
                  </a:lnTo>
                  <a:lnTo>
                    <a:pt x="254106" y="39338"/>
                  </a:lnTo>
                  <a:lnTo>
                    <a:pt x="228089" y="98230"/>
                  </a:lnTo>
                  <a:lnTo>
                    <a:pt x="201930" y="159436"/>
                  </a:lnTo>
                  <a:lnTo>
                    <a:pt x="182391" y="211212"/>
                  </a:lnTo>
                  <a:lnTo>
                    <a:pt x="160334" y="266499"/>
                  </a:lnTo>
                  <a:lnTo>
                    <a:pt x="144365" y="322480"/>
                  </a:lnTo>
                  <a:lnTo>
                    <a:pt x="131116" y="378598"/>
                  </a:lnTo>
                  <a:lnTo>
                    <a:pt x="124166" y="431624"/>
                  </a:lnTo>
                  <a:lnTo>
                    <a:pt x="109678" y="493040"/>
                  </a:lnTo>
                  <a:lnTo>
                    <a:pt x="105285" y="529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06704" y="3714530"/>
              <a:ext cx="294789" cy="646589"/>
            </a:xfrm>
            <a:custGeom>
              <a:avLst/>
              <a:gdLst/>
              <a:ahLst/>
              <a:cxnLst/>
              <a:rect l="0" t="0" r="0" b="0"/>
              <a:pathLst>
                <a:path w="294789" h="646589">
                  <a:moveTo>
                    <a:pt x="21047" y="254713"/>
                  </a:moveTo>
                  <a:lnTo>
                    <a:pt x="21047" y="299080"/>
                  </a:lnTo>
                  <a:lnTo>
                    <a:pt x="21047" y="361316"/>
                  </a:lnTo>
                  <a:lnTo>
                    <a:pt x="21047" y="407767"/>
                  </a:lnTo>
                  <a:lnTo>
                    <a:pt x="21047" y="463189"/>
                  </a:lnTo>
                  <a:lnTo>
                    <a:pt x="21047" y="523838"/>
                  </a:lnTo>
                  <a:lnTo>
                    <a:pt x="21047" y="580878"/>
                  </a:lnTo>
                  <a:lnTo>
                    <a:pt x="21047" y="637205"/>
                  </a:lnTo>
                  <a:lnTo>
                    <a:pt x="18708" y="644239"/>
                  </a:lnTo>
                  <a:lnTo>
                    <a:pt x="14808" y="646588"/>
                  </a:lnTo>
                  <a:lnTo>
                    <a:pt x="9869" y="645815"/>
                  </a:lnTo>
                  <a:lnTo>
                    <a:pt x="4381" y="623118"/>
                  </a:lnTo>
                  <a:lnTo>
                    <a:pt x="1291" y="561182"/>
                  </a:lnTo>
                  <a:lnTo>
                    <a:pt x="568" y="514924"/>
                  </a:lnTo>
                  <a:lnTo>
                    <a:pt x="161" y="461404"/>
                  </a:lnTo>
                  <a:lnTo>
                    <a:pt x="41" y="410191"/>
                  </a:lnTo>
                  <a:lnTo>
                    <a:pt x="0" y="347253"/>
                  </a:lnTo>
                  <a:lnTo>
                    <a:pt x="5581" y="284431"/>
                  </a:lnTo>
                  <a:lnTo>
                    <a:pt x="9055" y="235573"/>
                  </a:lnTo>
                  <a:lnTo>
                    <a:pt x="17465" y="175066"/>
                  </a:lnTo>
                  <a:lnTo>
                    <a:pt x="23459" y="121174"/>
                  </a:lnTo>
                  <a:lnTo>
                    <a:pt x="35562" y="65209"/>
                  </a:lnTo>
                  <a:lnTo>
                    <a:pt x="45755" y="26208"/>
                  </a:lnTo>
                  <a:lnTo>
                    <a:pt x="52727" y="16979"/>
                  </a:lnTo>
                  <a:lnTo>
                    <a:pt x="72952" y="3604"/>
                  </a:lnTo>
                  <a:lnTo>
                    <a:pt x="94419" y="0"/>
                  </a:lnTo>
                  <a:lnTo>
                    <a:pt x="105057" y="676"/>
                  </a:lnTo>
                  <a:lnTo>
                    <a:pt x="114488" y="5806"/>
                  </a:lnTo>
                  <a:lnTo>
                    <a:pt x="131207" y="23985"/>
                  </a:lnTo>
                  <a:lnTo>
                    <a:pt x="148183" y="66116"/>
                  </a:lnTo>
                  <a:lnTo>
                    <a:pt x="155033" y="121234"/>
                  </a:lnTo>
                  <a:lnTo>
                    <a:pt x="151474" y="170840"/>
                  </a:lnTo>
                  <a:lnTo>
                    <a:pt x="138621" y="221118"/>
                  </a:lnTo>
                  <a:lnTo>
                    <a:pt x="108092" y="275506"/>
                  </a:lnTo>
                  <a:lnTo>
                    <a:pt x="76717" y="323164"/>
                  </a:lnTo>
                  <a:lnTo>
                    <a:pt x="72199" y="335442"/>
                  </a:lnTo>
                  <a:lnTo>
                    <a:pt x="72696" y="348307"/>
                  </a:lnTo>
                  <a:lnTo>
                    <a:pt x="82606" y="375079"/>
                  </a:lnTo>
                  <a:lnTo>
                    <a:pt x="119173" y="424577"/>
                  </a:lnTo>
                  <a:lnTo>
                    <a:pt x="167817" y="483344"/>
                  </a:lnTo>
                  <a:lnTo>
                    <a:pt x="217543" y="540887"/>
                  </a:lnTo>
                  <a:lnTo>
                    <a:pt x="274345" y="587667"/>
                  </a:lnTo>
                  <a:lnTo>
                    <a:pt x="294788" y="602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90673" y="4769409"/>
              <a:ext cx="31576" cy="515898"/>
            </a:xfrm>
            <a:custGeom>
              <a:avLst/>
              <a:gdLst/>
              <a:ahLst/>
              <a:cxnLst/>
              <a:rect l="0" t="0" r="0" b="0"/>
              <a:pathLst>
                <a:path w="31576" h="515898">
                  <a:moveTo>
                    <a:pt x="21057" y="0"/>
                  </a:moveTo>
                  <a:lnTo>
                    <a:pt x="28293" y="27556"/>
                  </a:lnTo>
                  <a:lnTo>
                    <a:pt x="30935" y="83778"/>
                  </a:lnTo>
                  <a:lnTo>
                    <a:pt x="31458" y="140291"/>
                  </a:lnTo>
                  <a:lnTo>
                    <a:pt x="31548" y="193646"/>
                  </a:lnTo>
                  <a:lnTo>
                    <a:pt x="31575" y="242730"/>
                  </a:lnTo>
                  <a:lnTo>
                    <a:pt x="25993" y="298087"/>
                  </a:lnTo>
                  <a:lnTo>
                    <a:pt x="22520" y="347765"/>
                  </a:lnTo>
                  <a:lnTo>
                    <a:pt x="14111" y="406473"/>
                  </a:lnTo>
                  <a:lnTo>
                    <a:pt x="8117" y="463130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38072" y="4706238"/>
              <a:ext cx="5590" cy="621182"/>
            </a:xfrm>
            <a:custGeom>
              <a:avLst/>
              <a:gdLst/>
              <a:ahLst/>
              <a:cxnLst/>
              <a:rect l="0" t="0" r="0" b="0"/>
              <a:pathLst>
                <a:path w="5590" h="621182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32452"/>
                  </a:lnTo>
                  <a:lnTo>
                    <a:pt x="5589" y="295042"/>
                  </a:lnTo>
                  <a:lnTo>
                    <a:pt x="3476" y="358041"/>
                  </a:lnTo>
                  <a:lnTo>
                    <a:pt x="1030" y="415572"/>
                  </a:lnTo>
                  <a:lnTo>
                    <a:pt x="305" y="469663"/>
                  </a:lnTo>
                  <a:lnTo>
                    <a:pt x="60" y="533107"/>
                  </a:lnTo>
                  <a:lnTo>
                    <a:pt x="12" y="591392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64331" y="4843109"/>
              <a:ext cx="389556" cy="115814"/>
            </a:xfrm>
            <a:custGeom>
              <a:avLst/>
              <a:gdLst/>
              <a:ahLst/>
              <a:cxnLst/>
              <a:rect l="0" t="0" r="0" b="0"/>
              <a:pathLst>
                <a:path w="389556" h="115814">
                  <a:moveTo>
                    <a:pt x="389555" y="0"/>
                  </a:moveTo>
                  <a:lnTo>
                    <a:pt x="337504" y="11452"/>
                  </a:lnTo>
                  <a:lnTo>
                    <a:pt x="278018" y="24748"/>
                  </a:lnTo>
                  <a:lnTo>
                    <a:pt x="225237" y="38640"/>
                  </a:lnTo>
                  <a:lnTo>
                    <a:pt x="163412" y="61745"/>
                  </a:lnTo>
                  <a:lnTo>
                    <a:pt x="105610" y="81336"/>
                  </a:lnTo>
                  <a:lnTo>
                    <a:pt x="46338" y="10051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85389" y="5053679"/>
              <a:ext cx="357969" cy="63172"/>
            </a:xfrm>
            <a:custGeom>
              <a:avLst/>
              <a:gdLst/>
              <a:ahLst/>
              <a:cxnLst/>
              <a:rect l="0" t="0" r="0" b="0"/>
              <a:pathLst>
                <a:path w="357969" h="63172">
                  <a:moveTo>
                    <a:pt x="357968" y="0"/>
                  </a:moveTo>
                  <a:lnTo>
                    <a:pt x="296858" y="17958"/>
                  </a:lnTo>
                  <a:lnTo>
                    <a:pt x="240612" y="31666"/>
                  </a:lnTo>
                  <a:lnTo>
                    <a:pt x="198185" y="38640"/>
                  </a:lnTo>
                  <a:lnTo>
                    <a:pt x="152032" y="45639"/>
                  </a:lnTo>
                  <a:lnTo>
                    <a:pt x="107344" y="52649"/>
                  </a:lnTo>
                  <a:lnTo>
                    <a:pt x="48963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51091" y="4736739"/>
              <a:ext cx="360765" cy="696316"/>
            </a:xfrm>
            <a:custGeom>
              <a:avLst/>
              <a:gdLst/>
              <a:ahLst/>
              <a:cxnLst/>
              <a:rect l="0" t="0" r="0" b="0"/>
              <a:pathLst>
                <a:path w="360765" h="696316">
                  <a:moveTo>
                    <a:pt x="150194" y="53727"/>
                  </a:moveTo>
                  <a:lnTo>
                    <a:pt x="144604" y="112344"/>
                  </a:lnTo>
                  <a:lnTo>
                    <a:pt x="128863" y="168941"/>
                  </a:lnTo>
                  <a:lnTo>
                    <a:pt x="110383" y="223274"/>
                  </a:lnTo>
                  <a:lnTo>
                    <a:pt x="98965" y="248794"/>
                  </a:lnTo>
                  <a:lnTo>
                    <a:pt x="91475" y="256301"/>
                  </a:lnTo>
                  <a:lnTo>
                    <a:pt x="82972" y="260137"/>
                  </a:lnTo>
                  <a:lnTo>
                    <a:pt x="73794" y="261523"/>
                  </a:lnTo>
                  <a:lnTo>
                    <a:pt x="68845" y="256599"/>
                  </a:lnTo>
                  <a:lnTo>
                    <a:pt x="66465" y="235529"/>
                  </a:lnTo>
                  <a:lnTo>
                    <a:pt x="71703" y="185193"/>
                  </a:lnTo>
                  <a:lnTo>
                    <a:pt x="85123" y="130518"/>
                  </a:lnTo>
                  <a:lnTo>
                    <a:pt x="110184" y="75191"/>
                  </a:lnTo>
                  <a:lnTo>
                    <a:pt x="133755" y="41156"/>
                  </a:lnTo>
                  <a:lnTo>
                    <a:pt x="173476" y="4787"/>
                  </a:lnTo>
                  <a:lnTo>
                    <a:pt x="196416" y="0"/>
                  </a:lnTo>
                  <a:lnTo>
                    <a:pt x="209085" y="362"/>
                  </a:lnTo>
                  <a:lnTo>
                    <a:pt x="219870" y="4112"/>
                  </a:lnTo>
                  <a:lnTo>
                    <a:pt x="238092" y="17638"/>
                  </a:lnTo>
                  <a:lnTo>
                    <a:pt x="255916" y="44984"/>
                  </a:lnTo>
                  <a:lnTo>
                    <a:pt x="268607" y="92080"/>
                  </a:lnTo>
                  <a:lnTo>
                    <a:pt x="274186" y="144899"/>
                  </a:lnTo>
                  <a:lnTo>
                    <a:pt x="274902" y="207914"/>
                  </a:lnTo>
                  <a:lnTo>
                    <a:pt x="269163" y="258249"/>
                  </a:lnTo>
                  <a:lnTo>
                    <a:pt x="265772" y="311378"/>
                  </a:lnTo>
                  <a:lnTo>
                    <a:pt x="257878" y="369884"/>
                  </a:lnTo>
                  <a:lnTo>
                    <a:pt x="248131" y="424783"/>
                  </a:lnTo>
                  <a:lnTo>
                    <a:pt x="237834" y="478095"/>
                  </a:lnTo>
                  <a:lnTo>
                    <a:pt x="226204" y="529766"/>
                  </a:lnTo>
                  <a:lnTo>
                    <a:pt x="201906" y="589740"/>
                  </a:lnTo>
                  <a:lnTo>
                    <a:pt x="167619" y="645105"/>
                  </a:lnTo>
                  <a:lnTo>
                    <a:pt x="144308" y="674267"/>
                  </a:lnTo>
                  <a:lnTo>
                    <a:pt x="121452" y="690611"/>
                  </a:lnTo>
                  <a:lnTo>
                    <a:pt x="95695" y="696315"/>
                  </a:lnTo>
                  <a:lnTo>
                    <a:pt x="70990" y="693781"/>
                  </a:lnTo>
                  <a:lnTo>
                    <a:pt x="43928" y="679200"/>
                  </a:lnTo>
                  <a:lnTo>
                    <a:pt x="28485" y="666678"/>
                  </a:lnTo>
                  <a:lnTo>
                    <a:pt x="12227" y="640884"/>
                  </a:lnTo>
                  <a:lnTo>
                    <a:pt x="0" y="599836"/>
                  </a:lnTo>
                  <a:lnTo>
                    <a:pt x="147" y="550629"/>
                  </a:lnTo>
                  <a:lnTo>
                    <a:pt x="13189" y="504594"/>
                  </a:lnTo>
                  <a:lnTo>
                    <a:pt x="28471" y="481840"/>
                  </a:lnTo>
                  <a:lnTo>
                    <a:pt x="48132" y="465098"/>
                  </a:lnTo>
                  <a:lnTo>
                    <a:pt x="72468" y="453758"/>
                  </a:lnTo>
                  <a:lnTo>
                    <a:pt x="98882" y="451057"/>
                  </a:lnTo>
                  <a:lnTo>
                    <a:pt x="148377" y="458855"/>
                  </a:lnTo>
                  <a:lnTo>
                    <a:pt x="207590" y="488472"/>
                  </a:lnTo>
                  <a:lnTo>
                    <a:pt x="268569" y="532854"/>
                  </a:lnTo>
                  <a:lnTo>
                    <a:pt x="315863" y="559934"/>
                  </a:lnTo>
                  <a:lnTo>
                    <a:pt x="360764" y="569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96083" y="5043150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5368" y="3119"/>
                  </a:lnTo>
                  <a:lnTo>
                    <a:pt x="80421" y="14654"/>
                  </a:lnTo>
                  <a:lnTo>
                    <a:pt x="1984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43523" y="4790466"/>
              <a:ext cx="281564" cy="631359"/>
            </a:xfrm>
            <a:custGeom>
              <a:avLst/>
              <a:gdLst/>
              <a:ahLst/>
              <a:cxnLst/>
              <a:rect l="0" t="0" r="0" b="0"/>
              <a:pathLst>
                <a:path w="281564" h="631359">
                  <a:moveTo>
                    <a:pt x="189513" y="0"/>
                  </a:moveTo>
                  <a:lnTo>
                    <a:pt x="172745" y="11178"/>
                  </a:lnTo>
                  <a:lnTo>
                    <a:pt x="151139" y="40487"/>
                  </a:lnTo>
                  <a:lnTo>
                    <a:pt x="124177" y="94542"/>
                  </a:lnTo>
                  <a:lnTo>
                    <a:pt x="92131" y="148541"/>
                  </a:lnTo>
                  <a:lnTo>
                    <a:pt x="71448" y="200960"/>
                  </a:lnTo>
                  <a:lnTo>
                    <a:pt x="50768" y="256375"/>
                  </a:lnTo>
                  <a:lnTo>
                    <a:pt x="35418" y="319617"/>
                  </a:lnTo>
                  <a:lnTo>
                    <a:pt x="21121" y="378382"/>
                  </a:lnTo>
                  <a:lnTo>
                    <a:pt x="7032" y="435051"/>
                  </a:lnTo>
                  <a:lnTo>
                    <a:pt x="2083" y="488433"/>
                  </a:lnTo>
                  <a:lnTo>
                    <a:pt x="618" y="548703"/>
                  </a:lnTo>
                  <a:lnTo>
                    <a:pt x="11361" y="594247"/>
                  </a:lnTo>
                  <a:lnTo>
                    <a:pt x="26107" y="615450"/>
                  </a:lnTo>
                  <a:lnTo>
                    <a:pt x="34952" y="624379"/>
                  </a:lnTo>
                  <a:lnTo>
                    <a:pt x="45528" y="629162"/>
                  </a:lnTo>
                  <a:lnTo>
                    <a:pt x="69758" y="631358"/>
                  </a:lnTo>
                  <a:lnTo>
                    <a:pt x="115296" y="620427"/>
                  </a:lnTo>
                  <a:lnTo>
                    <a:pt x="172340" y="588537"/>
                  </a:lnTo>
                  <a:lnTo>
                    <a:pt x="208564" y="555375"/>
                  </a:lnTo>
                  <a:lnTo>
                    <a:pt x="259586" y="493222"/>
                  </a:lnTo>
                  <a:lnTo>
                    <a:pt x="275136" y="457185"/>
                  </a:lnTo>
                  <a:lnTo>
                    <a:pt x="281563" y="411283"/>
                  </a:lnTo>
                  <a:lnTo>
                    <a:pt x="272289" y="366226"/>
                  </a:lnTo>
                  <a:lnTo>
                    <a:pt x="257888" y="343702"/>
                  </a:lnTo>
                  <a:lnTo>
                    <a:pt x="238619" y="327061"/>
                  </a:lnTo>
                  <a:lnTo>
                    <a:pt x="214457" y="315766"/>
                  </a:lnTo>
                  <a:lnTo>
                    <a:pt x="191241" y="313086"/>
                  </a:lnTo>
                  <a:lnTo>
                    <a:pt x="147740" y="320897"/>
                  </a:lnTo>
                  <a:lnTo>
                    <a:pt x="92051" y="349347"/>
                  </a:lnTo>
                  <a:lnTo>
                    <a:pt x="63019" y="372702"/>
                  </a:lnTo>
                  <a:lnTo>
                    <a:pt x="13845" y="42787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62001" y="4979979"/>
              <a:ext cx="313274" cy="464407"/>
            </a:xfrm>
            <a:custGeom>
              <a:avLst/>
              <a:gdLst/>
              <a:ahLst/>
              <a:cxnLst/>
              <a:rect l="0" t="0" r="0" b="0"/>
              <a:pathLst>
                <a:path w="313274" h="464407">
                  <a:moveTo>
                    <a:pt x="113232" y="0"/>
                  </a:moveTo>
                  <a:lnTo>
                    <a:pt x="103657" y="24046"/>
                  </a:lnTo>
                  <a:lnTo>
                    <a:pt x="79418" y="65182"/>
                  </a:lnTo>
                  <a:lnTo>
                    <a:pt x="60758" y="127531"/>
                  </a:lnTo>
                  <a:lnTo>
                    <a:pt x="40995" y="182729"/>
                  </a:lnTo>
                  <a:lnTo>
                    <a:pt x="22966" y="238692"/>
                  </a:lnTo>
                  <a:lnTo>
                    <a:pt x="11748" y="284283"/>
                  </a:lnTo>
                  <a:lnTo>
                    <a:pt x="2184" y="345755"/>
                  </a:lnTo>
                  <a:lnTo>
                    <a:pt x="0" y="400883"/>
                  </a:lnTo>
                  <a:lnTo>
                    <a:pt x="3636" y="432414"/>
                  </a:lnTo>
                  <a:lnTo>
                    <a:pt x="8582" y="443864"/>
                  </a:lnTo>
                  <a:lnTo>
                    <a:pt x="23437" y="459705"/>
                  </a:lnTo>
                  <a:lnTo>
                    <a:pt x="47976" y="464406"/>
                  </a:lnTo>
                  <a:lnTo>
                    <a:pt x="94677" y="457356"/>
                  </a:lnTo>
                  <a:lnTo>
                    <a:pt x="151681" y="439602"/>
                  </a:lnTo>
                  <a:lnTo>
                    <a:pt x="211207" y="417595"/>
                  </a:lnTo>
                  <a:lnTo>
                    <a:pt x="265426" y="397650"/>
                  </a:lnTo>
                  <a:lnTo>
                    <a:pt x="31327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01534" y="516949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258" y="20243"/>
                  </a:lnTo>
                  <a:lnTo>
                    <a:pt x="37634" y="365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88262" y="4887843"/>
              <a:ext cx="252685" cy="69237"/>
            </a:xfrm>
            <a:custGeom>
              <a:avLst/>
              <a:gdLst/>
              <a:ahLst/>
              <a:cxnLst/>
              <a:rect l="0" t="0" r="0" b="0"/>
              <a:pathLst>
                <a:path w="252685" h="69237">
                  <a:moveTo>
                    <a:pt x="252684" y="6066"/>
                  </a:moveTo>
                  <a:lnTo>
                    <a:pt x="217892" y="0"/>
                  </a:lnTo>
                  <a:lnTo>
                    <a:pt x="155907" y="7640"/>
                  </a:lnTo>
                  <a:lnTo>
                    <a:pt x="104686" y="20180"/>
                  </a:lnTo>
                  <a:lnTo>
                    <a:pt x="55585" y="41833"/>
                  </a:lnTo>
                  <a:lnTo>
                    <a:pt x="0" y="69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64746" y="5134598"/>
              <a:ext cx="410612" cy="290573"/>
            </a:xfrm>
            <a:custGeom>
              <a:avLst/>
              <a:gdLst/>
              <a:ahLst/>
              <a:cxnLst/>
              <a:rect l="0" t="0" r="0" b="0"/>
              <a:pathLst>
                <a:path w="410612" h="290573">
                  <a:moveTo>
                    <a:pt x="0" y="3308"/>
                  </a:moveTo>
                  <a:lnTo>
                    <a:pt x="14655" y="58449"/>
                  </a:lnTo>
                  <a:lnTo>
                    <a:pt x="28198" y="111686"/>
                  </a:lnTo>
                  <a:lnTo>
                    <a:pt x="39810" y="170991"/>
                  </a:lnTo>
                  <a:lnTo>
                    <a:pt x="56379" y="224308"/>
                  </a:lnTo>
                  <a:lnTo>
                    <a:pt x="65222" y="251269"/>
                  </a:lnTo>
                  <a:lnTo>
                    <a:pt x="79290" y="268711"/>
                  </a:lnTo>
                  <a:lnTo>
                    <a:pt x="87955" y="275000"/>
                  </a:lnTo>
                  <a:lnTo>
                    <a:pt x="96071" y="275683"/>
                  </a:lnTo>
                  <a:lnTo>
                    <a:pt x="103822" y="272629"/>
                  </a:lnTo>
                  <a:lnTo>
                    <a:pt x="111328" y="267083"/>
                  </a:lnTo>
                  <a:lnTo>
                    <a:pt x="122789" y="251563"/>
                  </a:lnTo>
                  <a:lnTo>
                    <a:pt x="145267" y="196236"/>
                  </a:lnTo>
                  <a:lnTo>
                    <a:pt x="163832" y="142933"/>
                  </a:lnTo>
                  <a:lnTo>
                    <a:pt x="182347" y="87899"/>
                  </a:lnTo>
                  <a:lnTo>
                    <a:pt x="192979" y="50469"/>
                  </a:lnTo>
                  <a:lnTo>
                    <a:pt x="197673" y="45277"/>
                  </a:lnTo>
                  <a:lnTo>
                    <a:pt x="203142" y="45326"/>
                  </a:lnTo>
                  <a:lnTo>
                    <a:pt x="209127" y="48867"/>
                  </a:lnTo>
                  <a:lnTo>
                    <a:pt x="215778" y="68400"/>
                  </a:lnTo>
                  <a:lnTo>
                    <a:pt x="228803" y="128517"/>
                  </a:lnTo>
                  <a:lnTo>
                    <a:pt x="235441" y="150204"/>
                  </a:lnTo>
                  <a:lnTo>
                    <a:pt x="248530" y="168421"/>
                  </a:lnTo>
                  <a:lnTo>
                    <a:pt x="256934" y="176554"/>
                  </a:lnTo>
                  <a:lnTo>
                    <a:pt x="267216" y="180807"/>
                  </a:lnTo>
                  <a:lnTo>
                    <a:pt x="291117" y="182412"/>
                  </a:lnTo>
                  <a:lnTo>
                    <a:pt x="314219" y="172987"/>
                  </a:lnTo>
                  <a:lnTo>
                    <a:pt x="343836" y="147950"/>
                  </a:lnTo>
                  <a:lnTo>
                    <a:pt x="374805" y="102460"/>
                  </a:lnTo>
                  <a:lnTo>
                    <a:pt x="385184" y="56603"/>
                  </a:lnTo>
                  <a:lnTo>
                    <a:pt x="381372" y="29334"/>
                  </a:lnTo>
                  <a:lnTo>
                    <a:pt x="377081" y="17149"/>
                  </a:lnTo>
                  <a:lnTo>
                    <a:pt x="369541" y="9026"/>
                  </a:lnTo>
                  <a:lnTo>
                    <a:pt x="348684" y="0"/>
                  </a:lnTo>
                  <a:lnTo>
                    <a:pt x="326936" y="2228"/>
                  </a:lnTo>
                  <a:lnTo>
                    <a:pt x="306742" y="11017"/>
                  </a:lnTo>
                  <a:lnTo>
                    <a:pt x="267371" y="42466"/>
                  </a:lnTo>
                  <a:lnTo>
                    <a:pt x="223379" y="99986"/>
                  </a:lnTo>
                  <a:lnTo>
                    <a:pt x="203837" y="143868"/>
                  </a:lnTo>
                  <a:lnTo>
                    <a:pt x="186753" y="205508"/>
                  </a:lnTo>
                  <a:lnTo>
                    <a:pt x="186876" y="242984"/>
                  </a:lnTo>
                  <a:lnTo>
                    <a:pt x="194579" y="262299"/>
                  </a:lnTo>
                  <a:lnTo>
                    <a:pt x="199909" y="270725"/>
                  </a:lnTo>
                  <a:lnTo>
                    <a:pt x="215191" y="283207"/>
                  </a:lnTo>
                  <a:lnTo>
                    <a:pt x="224179" y="288174"/>
                  </a:lnTo>
                  <a:lnTo>
                    <a:pt x="243524" y="290572"/>
                  </a:lnTo>
                  <a:lnTo>
                    <a:pt x="262651" y="286569"/>
                  </a:lnTo>
                  <a:lnTo>
                    <a:pt x="322950" y="244543"/>
                  </a:lnTo>
                  <a:lnTo>
                    <a:pt x="347723" y="220494"/>
                  </a:lnTo>
                  <a:lnTo>
                    <a:pt x="383330" y="160893"/>
                  </a:lnTo>
                  <a:lnTo>
                    <a:pt x="410611" y="119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086887" y="5107783"/>
              <a:ext cx="175563" cy="356508"/>
            </a:xfrm>
            <a:custGeom>
              <a:avLst/>
              <a:gdLst/>
              <a:ahLst/>
              <a:cxnLst/>
              <a:rect l="0" t="0" r="0" b="0"/>
              <a:pathLst>
                <a:path w="175563" h="356508">
                  <a:moveTo>
                    <a:pt x="20056" y="40652"/>
                  </a:moveTo>
                  <a:lnTo>
                    <a:pt x="20056" y="97916"/>
                  </a:lnTo>
                  <a:lnTo>
                    <a:pt x="20056" y="150426"/>
                  </a:lnTo>
                  <a:lnTo>
                    <a:pt x="16936" y="210438"/>
                  </a:lnTo>
                  <a:lnTo>
                    <a:pt x="11723" y="272673"/>
                  </a:lnTo>
                  <a:lnTo>
                    <a:pt x="10178" y="329328"/>
                  </a:lnTo>
                  <a:lnTo>
                    <a:pt x="8647" y="351446"/>
                  </a:lnTo>
                  <a:lnTo>
                    <a:pt x="6601" y="350793"/>
                  </a:lnTo>
                  <a:lnTo>
                    <a:pt x="4067" y="345679"/>
                  </a:lnTo>
                  <a:lnTo>
                    <a:pt x="0" y="293104"/>
                  </a:lnTo>
                  <a:lnTo>
                    <a:pt x="465" y="230616"/>
                  </a:lnTo>
                  <a:lnTo>
                    <a:pt x="6323" y="167127"/>
                  </a:lnTo>
                  <a:lnTo>
                    <a:pt x="9748" y="107372"/>
                  </a:lnTo>
                  <a:lnTo>
                    <a:pt x="20793" y="53961"/>
                  </a:lnTo>
                  <a:lnTo>
                    <a:pt x="39828" y="9616"/>
                  </a:lnTo>
                  <a:lnTo>
                    <a:pt x="48445" y="3584"/>
                  </a:lnTo>
                  <a:lnTo>
                    <a:pt x="70498" y="0"/>
                  </a:lnTo>
                  <a:lnTo>
                    <a:pt x="81760" y="4192"/>
                  </a:lnTo>
                  <a:lnTo>
                    <a:pt x="103632" y="21328"/>
                  </a:lnTo>
                  <a:lnTo>
                    <a:pt x="136693" y="76523"/>
                  </a:lnTo>
                  <a:lnTo>
                    <a:pt x="150411" y="113671"/>
                  </a:lnTo>
                  <a:lnTo>
                    <a:pt x="161658" y="175815"/>
                  </a:lnTo>
                  <a:lnTo>
                    <a:pt x="167480" y="228874"/>
                  </a:lnTo>
                  <a:lnTo>
                    <a:pt x="175562" y="291348"/>
                  </a:lnTo>
                  <a:lnTo>
                    <a:pt x="174146" y="328621"/>
                  </a:lnTo>
                  <a:lnTo>
                    <a:pt x="167455" y="356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06984" y="5016027"/>
              <a:ext cx="319127" cy="385093"/>
            </a:xfrm>
            <a:custGeom>
              <a:avLst/>
              <a:gdLst/>
              <a:ahLst/>
              <a:cxnLst/>
              <a:rect l="0" t="0" r="0" b="0"/>
              <a:pathLst>
                <a:path w="319127" h="385093">
                  <a:moveTo>
                    <a:pt x="231627" y="6066"/>
                  </a:moveTo>
                  <a:lnTo>
                    <a:pt x="198005" y="0"/>
                  </a:lnTo>
                  <a:lnTo>
                    <a:pt x="138220" y="10625"/>
                  </a:lnTo>
                  <a:lnTo>
                    <a:pt x="86618" y="32226"/>
                  </a:lnTo>
                  <a:lnTo>
                    <a:pt x="47631" y="53332"/>
                  </a:lnTo>
                  <a:lnTo>
                    <a:pt x="21392" y="81292"/>
                  </a:lnTo>
                  <a:lnTo>
                    <a:pt x="10288" y="101501"/>
                  </a:lnTo>
                  <a:lnTo>
                    <a:pt x="9198" y="111803"/>
                  </a:lnTo>
                  <a:lnTo>
                    <a:pt x="14227" y="132609"/>
                  </a:lnTo>
                  <a:lnTo>
                    <a:pt x="21183" y="139561"/>
                  </a:lnTo>
                  <a:lnTo>
                    <a:pt x="41390" y="147286"/>
                  </a:lnTo>
                  <a:lnTo>
                    <a:pt x="93660" y="152244"/>
                  </a:lnTo>
                  <a:lnTo>
                    <a:pt x="142135" y="154273"/>
                  </a:lnTo>
                  <a:lnTo>
                    <a:pt x="204678" y="164846"/>
                  </a:lnTo>
                  <a:lnTo>
                    <a:pt x="240410" y="177894"/>
                  </a:lnTo>
                  <a:lnTo>
                    <a:pt x="278336" y="203264"/>
                  </a:lnTo>
                  <a:lnTo>
                    <a:pt x="307187" y="239211"/>
                  </a:lnTo>
                  <a:lnTo>
                    <a:pt x="317072" y="259425"/>
                  </a:lnTo>
                  <a:lnTo>
                    <a:pt x="319126" y="280107"/>
                  </a:lnTo>
                  <a:lnTo>
                    <a:pt x="318036" y="290535"/>
                  </a:lnTo>
                  <a:lnTo>
                    <a:pt x="307466" y="308362"/>
                  </a:lnTo>
                  <a:lnTo>
                    <a:pt x="289899" y="322914"/>
                  </a:lnTo>
                  <a:lnTo>
                    <a:pt x="250192" y="337683"/>
                  </a:lnTo>
                  <a:lnTo>
                    <a:pt x="188125" y="349468"/>
                  </a:lnTo>
                  <a:lnTo>
                    <a:pt x="141714" y="356781"/>
                  </a:lnTo>
                  <a:lnTo>
                    <a:pt x="86313" y="367475"/>
                  </a:lnTo>
                  <a:lnTo>
                    <a:pt x="23115" y="380399"/>
                  </a:lnTo>
                  <a:lnTo>
                    <a:pt x="0" y="38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2014-09-24T16:18:01Z</dcterms:created>
  <dcterms:modified xsi:type="dcterms:W3CDTF">2014-09-24T16:18:44Z</dcterms:modified>
</cp:coreProperties>
</file>